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60" r:id="rId3"/>
    <p:sldId id="262" r:id="rId4"/>
    <p:sldId id="263" r:id="rId5"/>
    <p:sldId id="258" r:id="rId6"/>
    <p:sldId id="261" r:id="rId7"/>
    <p:sldId id="266" r:id="rId8"/>
    <p:sldId id="264" r:id="rId9"/>
    <p:sldId id="265" r:id="rId1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>
              <a:latin typeface="+mj-lt"/>
            </a:rPr>
            <a:t>FH-Prof. Dipl.-Ing. 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/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 err="1">
              <a:latin typeface="+mj-lt"/>
            </a:rPr>
            <a:t>MSc</a:t>
          </a:r>
          <a:r>
            <a:rPr lang="de-DE" dirty="0">
              <a:latin typeface="+mj-lt"/>
            </a:rPr>
            <a:t> Heinz-Peter Ulrich </a:t>
          </a:r>
          <a:r>
            <a:rPr lang="de-DE" dirty="0" err="1">
              <a:latin typeface="+mj-lt"/>
            </a:rPr>
            <a:t>Liechtenecker</a:t>
          </a:r>
          <a:r>
            <a:rPr lang="de-DE" dirty="0">
              <a:latin typeface="+mj-lt"/>
            </a:rPr>
            <a:t> </a:t>
          </a:r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 dirty="0">
            <a:latin typeface="+mj-lt"/>
          </a:endParaRPr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>
              <a:latin typeface="+mj-lt"/>
              <a:cs typeface="Calibri"/>
            </a:rPr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/>
      </dgm:spPr>
      <dgm:t>
        <a:bodyPr/>
        <a:lstStyle/>
        <a:p>
          <a:r>
            <a:rPr lang="de-DE" dirty="0">
              <a:latin typeface="+mj-lt"/>
            </a:rPr>
            <a:t>Laurenz </a:t>
          </a:r>
          <a:r>
            <a:rPr lang="de-DE" dirty="0" err="1">
              <a:latin typeface="+mj-lt"/>
            </a:rPr>
            <a:t>Hundgeburth</a:t>
          </a:r>
          <a:endParaRPr lang="de-DE" dirty="0">
            <a:latin typeface="+mj-lt"/>
          </a:endParaRPr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F861E3-6082-41EF-9770-003E789AAA1A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16FAB92-C783-4625-8A93-9244080102F5}">
      <dgm:prSet phldrT="[Text]"/>
      <dgm:spPr/>
      <dgm:t>
        <a:bodyPr/>
        <a:lstStyle/>
        <a:p>
          <a:r>
            <a:rPr lang="en-US" dirty="0"/>
            <a:t>PM</a:t>
          </a:r>
        </a:p>
      </dgm:t>
    </dgm:pt>
    <dgm:pt modelId="{29BC3567-CAAD-4D0D-BC43-261BDD13D40A}" type="parTrans" cxnId="{09AFBBF7-3034-4F31-8CD0-5E757F18F224}">
      <dgm:prSet/>
      <dgm:spPr/>
      <dgm:t>
        <a:bodyPr/>
        <a:lstStyle/>
        <a:p>
          <a:endParaRPr lang="en-US"/>
        </a:p>
      </dgm:t>
    </dgm:pt>
    <dgm:pt modelId="{90E1BA4C-9053-45A3-8A2E-ECC61B62A7D2}" type="sibTrans" cxnId="{09AFBBF7-3034-4F31-8CD0-5E757F18F224}">
      <dgm:prSet/>
      <dgm:spPr/>
      <dgm:t>
        <a:bodyPr/>
        <a:lstStyle/>
        <a:p>
          <a:endParaRPr lang="en-US"/>
        </a:p>
      </dgm:t>
    </dgm:pt>
    <dgm:pt modelId="{98BF42A1-4AC8-4E9D-B801-2B2085D1FDFC}">
      <dgm:prSet phldrT="[Text]"/>
      <dgm:spPr/>
      <dgm:t>
        <a:bodyPr/>
        <a:lstStyle/>
        <a:p>
          <a:r>
            <a:rPr lang="en-US" dirty="0"/>
            <a:t>March</a:t>
          </a:r>
        </a:p>
      </dgm:t>
    </dgm:pt>
    <dgm:pt modelId="{2D48022C-E81A-4E41-8441-CA46161DAF40}" type="parTrans" cxnId="{BAAF6997-07D1-4D72-86D4-68F03B66ED9D}">
      <dgm:prSet/>
      <dgm:spPr/>
      <dgm:t>
        <a:bodyPr/>
        <a:lstStyle/>
        <a:p>
          <a:endParaRPr lang="en-US"/>
        </a:p>
      </dgm:t>
    </dgm:pt>
    <dgm:pt modelId="{9FC35136-1220-41F7-92E3-9474BBED8CDA}" type="sibTrans" cxnId="{BAAF6997-07D1-4D72-86D4-68F03B66ED9D}">
      <dgm:prSet/>
      <dgm:spPr/>
      <dgm:t>
        <a:bodyPr/>
        <a:lstStyle/>
        <a:p>
          <a:endParaRPr lang="en-US"/>
        </a:p>
      </dgm:t>
    </dgm:pt>
    <dgm:pt modelId="{A6D1BBB5-7F1D-44A3-A111-8B80256E00CB}">
      <dgm:prSet phldrT="[Text]"/>
      <dgm:spPr/>
      <dgm:t>
        <a:bodyPr/>
        <a:lstStyle/>
        <a:p>
          <a:r>
            <a:rPr lang="en-US" dirty="0"/>
            <a:t>Feasibility Study</a:t>
          </a:r>
        </a:p>
      </dgm:t>
    </dgm:pt>
    <dgm:pt modelId="{C0DE958E-4A33-4942-9E85-BE056143C71C}" type="parTrans" cxnId="{89F22ED1-D60B-44DD-9D52-36AFBD798A70}">
      <dgm:prSet/>
      <dgm:spPr/>
      <dgm:t>
        <a:bodyPr/>
        <a:lstStyle/>
        <a:p>
          <a:endParaRPr lang="en-US"/>
        </a:p>
      </dgm:t>
    </dgm:pt>
    <dgm:pt modelId="{8EC9FCFD-A84F-4910-A77F-B1C5214B09DB}" type="sibTrans" cxnId="{89F22ED1-D60B-44DD-9D52-36AFBD798A70}">
      <dgm:prSet/>
      <dgm:spPr/>
      <dgm:t>
        <a:bodyPr/>
        <a:lstStyle/>
        <a:p>
          <a:endParaRPr lang="en-US"/>
        </a:p>
      </dgm:t>
    </dgm:pt>
    <dgm:pt modelId="{45C2290E-547C-42CC-A4E3-4C931C36BCE0}">
      <dgm:prSet phldrT="[Text]"/>
      <dgm:spPr/>
      <dgm:t>
        <a:bodyPr/>
        <a:lstStyle/>
        <a:p>
          <a:r>
            <a:rPr lang="en-US" dirty="0"/>
            <a:t>April</a:t>
          </a:r>
        </a:p>
      </dgm:t>
    </dgm:pt>
    <dgm:pt modelId="{EADF1760-9A38-47FD-97B6-450DB664E828}" type="parTrans" cxnId="{35AE4072-AEE2-4126-884B-D653F809FBE8}">
      <dgm:prSet/>
      <dgm:spPr/>
      <dgm:t>
        <a:bodyPr/>
        <a:lstStyle/>
        <a:p>
          <a:endParaRPr lang="en-US"/>
        </a:p>
      </dgm:t>
    </dgm:pt>
    <dgm:pt modelId="{165B610E-CCBD-41B8-B46A-39735318470F}" type="sibTrans" cxnId="{35AE4072-AEE2-4126-884B-D653F809FBE8}">
      <dgm:prSet/>
      <dgm:spPr/>
      <dgm:t>
        <a:bodyPr/>
        <a:lstStyle/>
        <a:p>
          <a:endParaRPr lang="en-US"/>
        </a:p>
      </dgm:t>
    </dgm:pt>
    <dgm:pt modelId="{829307AD-3C1A-41FC-8869-8DE041071489}">
      <dgm:prSet phldrT="[Text]"/>
      <dgm:spPr/>
      <dgm:t>
        <a:bodyPr/>
        <a:lstStyle/>
        <a:p>
          <a:r>
            <a:rPr lang="en-US" dirty="0"/>
            <a:t>Camera</a:t>
          </a:r>
        </a:p>
      </dgm:t>
    </dgm:pt>
    <dgm:pt modelId="{8B2934A6-C953-4F07-947E-EF306B5074AC}" type="parTrans" cxnId="{4A84F8B9-6160-45EB-B1EA-09E97270CAEC}">
      <dgm:prSet/>
      <dgm:spPr/>
      <dgm:t>
        <a:bodyPr/>
        <a:lstStyle/>
        <a:p>
          <a:endParaRPr lang="en-US"/>
        </a:p>
      </dgm:t>
    </dgm:pt>
    <dgm:pt modelId="{16E29F59-DA46-4726-BE0A-2E463673BD15}" type="sibTrans" cxnId="{4A84F8B9-6160-45EB-B1EA-09E97270CAEC}">
      <dgm:prSet/>
      <dgm:spPr/>
      <dgm:t>
        <a:bodyPr/>
        <a:lstStyle/>
        <a:p>
          <a:endParaRPr lang="en-US"/>
        </a:p>
      </dgm:t>
    </dgm:pt>
    <dgm:pt modelId="{01D3180F-6ABF-4B54-B61C-D8358E0E1B4C}">
      <dgm:prSet phldrT="[Text]"/>
      <dgm:spPr/>
      <dgm:t>
        <a:bodyPr/>
        <a:lstStyle/>
        <a:p>
          <a:r>
            <a:rPr lang="en-US" dirty="0"/>
            <a:t>September</a:t>
          </a:r>
        </a:p>
      </dgm:t>
    </dgm:pt>
    <dgm:pt modelId="{6A09590E-6742-49A2-BD12-CFC327461CE0}" type="parTrans" cxnId="{29859221-F3C4-4ED3-BFD3-EEB9A662C36A}">
      <dgm:prSet/>
      <dgm:spPr/>
      <dgm:t>
        <a:bodyPr/>
        <a:lstStyle/>
        <a:p>
          <a:endParaRPr lang="en-US"/>
        </a:p>
      </dgm:t>
    </dgm:pt>
    <dgm:pt modelId="{47582EF7-F0E1-421E-BBE6-276431F21D5A}" type="sibTrans" cxnId="{29859221-F3C4-4ED3-BFD3-EEB9A662C36A}">
      <dgm:prSet/>
      <dgm:spPr/>
      <dgm:t>
        <a:bodyPr/>
        <a:lstStyle/>
        <a:p>
          <a:endParaRPr lang="en-US"/>
        </a:p>
      </dgm:t>
    </dgm:pt>
    <dgm:pt modelId="{FCD9D3CD-6CAF-4266-976E-45CC725D94B4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A3639E03-9797-4BE7-BEEB-DDAAA06AC07D}" type="parTrans" cxnId="{10B2BD94-E4BA-4621-B569-62934215B7AD}">
      <dgm:prSet/>
      <dgm:spPr/>
      <dgm:t>
        <a:bodyPr/>
        <a:lstStyle/>
        <a:p>
          <a:endParaRPr lang="en-US"/>
        </a:p>
      </dgm:t>
    </dgm:pt>
    <dgm:pt modelId="{E90E7B81-8514-4CE9-A25C-017620B33FAD}" type="sibTrans" cxnId="{10B2BD94-E4BA-4621-B569-62934215B7AD}">
      <dgm:prSet/>
      <dgm:spPr/>
      <dgm:t>
        <a:bodyPr/>
        <a:lstStyle/>
        <a:p>
          <a:endParaRPr lang="en-US"/>
        </a:p>
      </dgm:t>
    </dgm:pt>
    <dgm:pt modelId="{7781996F-5D62-47FB-837A-03516A582D32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D648592C-F30D-4463-9B7A-9459B8D97DD6}" type="parTrans" cxnId="{32CDA3F0-C6F0-4FE7-8548-18DB38A8D34E}">
      <dgm:prSet/>
      <dgm:spPr/>
      <dgm:t>
        <a:bodyPr/>
        <a:lstStyle/>
        <a:p>
          <a:endParaRPr lang="en-US"/>
        </a:p>
      </dgm:t>
    </dgm:pt>
    <dgm:pt modelId="{BEBD96E1-8629-47C9-AC99-52A53FB4BB3A}" type="sibTrans" cxnId="{32CDA3F0-C6F0-4FE7-8548-18DB38A8D34E}">
      <dgm:prSet/>
      <dgm:spPr/>
      <dgm:t>
        <a:bodyPr/>
        <a:lstStyle/>
        <a:p>
          <a:endParaRPr lang="en-US"/>
        </a:p>
      </dgm:t>
    </dgm:pt>
    <dgm:pt modelId="{42F1D6BB-0B87-4765-957D-F189E580ACE5}">
      <dgm:prSet phldrT="[Text]"/>
      <dgm:spPr/>
      <dgm:t>
        <a:bodyPr/>
        <a:lstStyle/>
        <a:p>
          <a:r>
            <a:rPr lang="en-US" dirty="0"/>
            <a:t>Final Tests</a:t>
          </a:r>
        </a:p>
      </dgm:t>
    </dgm:pt>
    <dgm:pt modelId="{3506C884-6BBE-4EE2-9D34-1F2753A036C3}" type="parTrans" cxnId="{D15235BB-D95F-4E85-BBDD-C6533755C22C}">
      <dgm:prSet/>
      <dgm:spPr/>
      <dgm:t>
        <a:bodyPr/>
        <a:lstStyle/>
        <a:p>
          <a:endParaRPr lang="en-US"/>
        </a:p>
      </dgm:t>
    </dgm:pt>
    <dgm:pt modelId="{3174CF58-B1EB-47C5-8894-A3A68A1D6F0E}" type="sibTrans" cxnId="{D15235BB-D95F-4E85-BBDD-C6533755C22C}">
      <dgm:prSet/>
      <dgm:spPr/>
      <dgm:t>
        <a:bodyPr/>
        <a:lstStyle/>
        <a:p>
          <a:endParaRPr lang="en-US"/>
        </a:p>
      </dgm:t>
    </dgm:pt>
    <dgm:pt modelId="{B35A1702-4072-48F2-8551-B1D8F1604907}">
      <dgm:prSet phldrT="[Text]"/>
      <dgm:spPr/>
      <dgm:t>
        <a:bodyPr/>
        <a:lstStyle/>
        <a:p>
          <a:r>
            <a:rPr lang="en-US" dirty="0"/>
            <a:t>Mai</a:t>
          </a:r>
        </a:p>
      </dgm:t>
    </dgm:pt>
    <dgm:pt modelId="{F6276D65-E092-4225-9C0F-596A3A3B8898}" type="parTrans" cxnId="{7C67FB53-B5D8-46E7-9F25-A47F2D5A3291}">
      <dgm:prSet/>
      <dgm:spPr/>
      <dgm:t>
        <a:bodyPr/>
        <a:lstStyle/>
        <a:p>
          <a:endParaRPr lang="en-US"/>
        </a:p>
      </dgm:t>
    </dgm:pt>
    <dgm:pt modelId="{966A4721-B691-4360-ADC3-5F2E557D36C1}" type="sibTrans" cxnId="{7C67FB53-B5D8-46E7-9F25-A47F2D5A3291}">
      <dgm:prSet/>
      <dgm:spPr/>
      <dgm:t>
        <a:bodyPr/>
        <a:lstStyle/>
        <a:p>
          <a:endParaRPr lang="en-US"/>
        </a:p>
      </dgm:t>
    </dgm:pt>
    <dgm:pt modelId="{4B073ECC-DDC0-4512-A9F1-8CA8CB84A0E0}">
      <dgm:prSet phldrT="[Text]"/>
      <dgm:spPr/>
      <dgm:t>
        <a:bodyPr/>
        <a:lstStyle/>
        <a:p>
          <a:r>
            <a:rPr lang="en-US" dirty="0"/>
            <a:t>June</a:t>
          </a:r>
        </a:p>
      </dgm:t>
    </dgm:pt>
    <dgm:pt modelId="{58862AB6-53AC-464E-A576-0BC803DA80E1}" type="parTrans" cxnId="{AED21C64-BB54-4476-93CE-781841A9BF87}">
      <dgm:prSet/>
      <dgm:spPr/>
      <dgm:t>
        <a:bodyPr/>
        <a:lstStyle/>
        <a:p>
          <a:endParaRPr lang="en-US"/>
        </a:p>
      </dgm:t>
    </dgm:pt>
    <dgm:pt modelId="{0B6FAD87-2AC4-42B4-9EC6-6C5C4D5A9AEC}" type="sibTrans" cxnId="{AED21C64-BB54-4476-93CE-781841A9BF87}">
      <dgm:prSet/>
      <dgm:spPr/>
      <dgm:t>
        <a:bodyPr/>
        <a:lstStyle/>
        <a:p>
          <a:endParaRPr lang="en-US"/>
        </a:p>
      </dgm:t>
    </dgm:pt>
    <dgm:pt modelId="{8B4B6EEE-3D99-4564-A7B5-46B2548C24B4}">
      <dgm:prSet phldrT="[Text]"/>
      <dgm:spPr/>
      <dgm:t>
        <a:bodyPr/>
        <a:lstStyle/>
        <a:p>
          <a:r>
            <a:rPr lang="en-US" dirty="0"/>
            <a:t>August</a:t>
          </a:r>
        </a:p>
      </dgm:t>
    </dgm:pt>
    <dgm:pt modelId="{EFFD0068-F756-4B64-A14A-CC8776C88F10}" type="parTrans" cxnId="{15A237FC-AE88-4D53-AD39-67D744229745}">
      <dgm:prSet/>
      <dgm:spPr/>
      <dgm:t>
        <a:bodyPr/>
        <a:lstStyle/>
        <a:p>
          <a:endParaRPr lang="en-US"/>
        </a:p>
      </dgm:t>
    </dgm:pt>
    <dgm:pt modelId="{0143736E-6352-472B-A622-4DD78600044A}" type="sibTrans" cxnId="{15A237FC-AE88-4D53-AD39-67D744229745}">
      <dgm:prSet/>
      <dgm:spPr/>
      <dgm:t>
        <a:bodyPr/>
        <a:lstStyle/>
        <a:p>
          <a:endParaRPr lang="en-US"/>
        </a:p>
      </dgm:t>
    </dgm:pt>
    <dgm:pt modelId="{CD56E32A-B56E-49AF-8448-6C1F5730FB74}" type="pres">
      <dgm:prSet presAssocID="{2AF861E3-6082-41EF-9770-003E789AAA1A}" presName="Name0" presStyleCnt="0">
        <dgm:presLayoutVars>
          <dgm:dir/>
        </dgm:presLayoutVars>
      </dgm:prSet>
      <dgm:spPr/>
    </dgm:pt>
    <dgm:pt modelId="{7BA0741A-0DBA-449F-A3B1-C4ED000DF0BA}" type="pres">
      <dgm:prSet presAssocID="{C16FAB92-C783-4625-8A93-9244080102F5}" presName="parComposite" presStyleCnt="0"/>
      <dgm:spPr/>
    </dgm:pt>
    <dgm:pt modelId="{D4BDBEC5-98AA-4A0E-A297-655F3DC46289}" type="pres">
      <dgm:prSet presAssocID="{C16FAB92-C783-4625-8A93-9244080102F5}" presName="parBigCircle" presStyleLbl="node0" presStyleIdx="0" presStyleCnt="6"/>
      <dgm:spPr/>
    </dgm:pt>
    <dgm:pt modelId="{D754017C-CDE9-4813-99E7-1C8564306530}" type="pres">
      <dgm:prSet presAssocID="{C16FAB92-C783-4625-8A93-9244080102F5}" presName="parTx" presStyleLbl="revTx" presStyleIdx="0" presStyleCnt="18"/>
      <dgm:spPr/>
    </dgm:pt>
    <dgm:pt modelId="{787D932A-B86A-4177-B809-D93C0AFA1A4F}" type="pres">
      <dgm:prSet presAssocID="{C16FAB92-C783-4625-8A93-9244080102F5}" presName="bSpace" presStyleCnt="0"/>
      <dgm:spPr/>
    </dgm:pt>
    <dgm:pt modelId="{2613D577-54AB-419A-947B-F14438914A9A}" type="pres">
      <dgm:prSet presAssocID="{C16FAB92-C783-4625-8A93-9244080102F5}" presName="parBackupNorm" presStyleCnt="0"/>
      <dgm:spPr/>
    </dgm:pt>
    <dgm:pt modelId="{BE3CB295-DF7B-4474-8EE1-0BC2F98912C5}" type="pres">
      <dgm:prSet presAssocID="{90E1BA4C-9053-45A3-8A2E-ECC61B62A7D2}" presName="parSpace" presStyleCnt="0"/>
      <dgm:spPr/>
    </dgm:pt>
    <dgm:pt modelId="{EA2F6FEC-7C28-4E26-BDBA-304F3A58D56D}" type="pres">
      <dgm:prSet presAssocID="{98BF42A1-4AC8-4E9D-B801-2B2085D1FDFC}" presName="desBackupLeftNorm" presStyleCnt="0"/>
      <dgm:spPr/>
    </dgm:pt>
    <dgm:pt modelId="{8ABDEF22-BDF9-40F1-9645-F5C3AE025960}" type="pres">
      <dgm:prSet presAssocID="{98BF42A1-4AC8-4E9D-B801-2B2085D1FDFC}" presName="desComposite" presStyleCnt="0"/>
      <dgm:spPr/>
    </dgm:pt>
    <dgm:pt modelId="{D9184609-07AE-4CAC-8B11-7384D86D77F5}" type="pres">
      <dgm:prSet presAssocID="{98BF42A1-4AC8-4E9D-B801-2B2085D1FDFC}" presName="desCircle" presStyleLbl="node1" presStyleIdx="0" presStyleCnt="6"/>
      <dgm:spPr/>
    </dgm:pt>
    <dgm:pt modelId="{F3089472-E493-467C-9C1A-5787AEB912A9}" type="pres">
      <dgm:prSet presAssocID="{98BF42A1-4AC8-4E9D-B801-2B2085D1FDFC}" presName="chTx" presStyleLbl="revTx" presStyleIdx="1" presStyleCnt="18"/>
      <dgm:spPr/>
    </dgm:pt>
    <dgm:pt modelId="{2255067A-B9F0-435D-A2EF-FC5BE2C58EB8}" type="pres">
      <dgm:prSet presAssocID="{98BF42A1-4AC8-4E9D-B801-2B2085D1FDFC}" presName="desTx" presStyleLbl="revTx" presStyleIdx="2" presStyleCnt="18">
        <dgm:presLayoutVars>
          <dgm:bulletEnabled val="1"/>
        </dgm:presLayoutVars>
      </dgm:prSet>
      <dgm:spPr/>
    </dgm:pt>
    <dgm:pt modelId="{BCEEEFC7-A489-490E-BACC-E75FBFEF838D}" type="pres">
      <dgm:prSet presAssocID="{98BF42A1-4AC8-4E9D-B801-2B2085D1FDFC}" presName="desBackupRightNorm" presStyleCnt="0"/>
      <dgm:spPr/>
    </dgm:pt>
    <dgm:pt modelId="{2643B61F-11AB-4847-8547-7100E42FE990}" type="pres">
      <dgm:prSet presAssocID="{9FC35136-1220-41F7-92E3-9474BBED8CDA}" presName="desSpace" presStyleCnt="0"/>
      <dgm:spPr/>
    </dgm:pt>
    <dgm:pt modelId="{244B3A70-56E2-4174-889E-D2E197E5E588}" type="pres">
      <dgm:prSet presAssocID="{A6D1BBB5-7F1D-44A3-A111-8B80256E00CB}" presName="parComposite" presStyleCnt="0"/>
      <dgm:spPr/>
    </dgm:pt>
    <dgm:pt modelId="{64C0F702-E211-41B3-93EA-48FBCDA151FF}" type="pres">
      <dgm:prSet presAssocID="{A6D1BBB5-7F1D-44A3-A111-8B80256E00CB}" presName="parBigCircle" presStyleLbl="node0" presStyleIdx="1" presStyleCnt="6"/>
      <dgm:spPr/>
    </dgm:pt>
    <dgm:pt modelId="{4C025480-13A6-400B-A8BE-09BD6CD9DE95}" type="pres">
      <dgm:prSet presAssocID="{A6D1BBB5-7F1D-44A3-A111-8B80256E00CB}" presName="parTx" presStyleLbl="revTx" presStyleIdx="3" presStyleCnt="18"/>
      <dgm:spPr/>
    </dgm:pt>
    <dgm:pt modelId="{0D591763-A20D-45FB-9A02-1FCDCB763418}" type="pres">
      <dgm:prSet presAssocID="{A6D1BBB5-7F1D-44A3-A111-8B80256E00CB}" presName="bSpace" presStyleCnt="0"/>
      <dgm:spPr/>
    </dgm:pt>
    <dgm:pt modelId="{E8104333-DF61-4F38-952F-05732A3D58BF}" type="pres">
      <dgm:prSet presAssocID="{A6D1BBB5-7F1D-44A3-A111-8B80256E00CB}" presName="parBackupNorm" presStyleCnt="0"/>
      <dgm:spPr/>
    </dgm:pt>
    <dgm:pt modelId="{6327C249-5045-43BE-8615-33A317EF21E2}" type="pres">
      <dgm:prSet presAssocID="{8EC9FCFD-A84F-4910-A77F-B1C5214B09DB}" presName="parSpace" presStyleCnt="0"/>
      <dgm:spPr/>
    </dgm:pt>
    <dgm:pt modelId="{13D9731A-BDAF-42BB-A908-DCDC5903783E}" type="pres">
      <dgm:prSet presAssocID="{45C2290E-547C-42CC-A4E3-4C931C36BCE0}" presName="desBackupLeftNorm" presStyleCnt="0"/>
      <dgm:spPr/>
    </dgm:pt>
    <dgm:pt modelId="{8FF760E2-0B4C-481D-9B1B-A1BA45B49D86}" type="pres">
      <dgm:prSet presAssocID="{45C2290E-547C-42CC-A4E3-4C931C36BCE0}" presName="desComposite" presStyleCnt="0"/>
      <dgm:spPr/>
    </dgm:pt>
    <dgm:pt modelId="{B9D270DC-EDAC-4731-A0AA-62CED54BC9BC}" type="pres">
      <dgm:prSet presAssocID="{45C2290E-547C-42CC-A4E3-4C931C36BCE0}" presName="desCircle" presStyleLbl="node1" presStyleIdx="1" presStyleCnt="6"/>
      <dgm:spPr/>
    </dgm:pt>
    <dgm:pt modelId="{D337EE97-C16A-493D-9900-A9F1185C4572}" type="pres">
      <dgm:prSet presAssocID="{45C2290E-547C-42CC-A4E3-4C931C36BCE0}" presName="chTx" presStyleLbl="revTx" presStyleIdx="4" presStyleCnt="18"/>
      <dgm:spPr/>
    </dgm:pt>
    <dgm:pt modelId="{E28DA127-FBAA-4569-B8E3-E5BB932662A2}" type="pres">
      <dgm:prSet presAssocID="{45C2290E-547C-42CC-A4E3-4C931C36BCE0}" presName="desTx" presStyleLbl="revTx" presStyleIdx="5" presStyleCnt="18">
        <dgm:presLayoutVars>
          <dgm:bulletEnabled val="1"/>
        </dgm:presLayoutVars>
      </dgm:prSet>
      <dgm:spPr/>
    </dgm:pt>
    <dgm:pt modelId="{3B824F9B-38F7-437D-B44F-CF413D45E89B}" type="pres">
      <dgm:prSet presAssocID="{45C2290E-547C-42CC-A4E3-4C931C36BCE0}" presName="desBackupRightNorm" presStyleCnt="0"/>
      <dgm:spPr/>
    </dgm:pt>
    <dgm:pt modelId="{A7634A38-B36D-4D23-9FA0-7BA47978145B}" type="pres">
      <dgm:prSet presAssocID="{165B610E-CCBD-41B8-B46A-39735318470F}" presName="desSpace" presStyleCnt="0"/>
      <dgm:spPr/>
    </dgm:pt>
    <dgm:pt modelId="{949E8956-860A-4E90-AC01-54EEF16B7E3E}" type="pres">
      <dgm:prSet presAssocID="{829307AD-3C1A-41FC-8869-8DE041071489}" presName="parComposite" presStyleCnt="0"/>
      <dgm:spPr/>
    </dgm:pt>
    <dgm:pt modelId="{3530B945-73BB-466B-8429-892E7625EE00}" type="pres">
      <dgm:prSet presAssocID="{829307AD-3C1A-41FC-8869-8DE041071489}" presName="parBigCircle" presStyleLbl="node0" presStyleIdx="2" presStyleCnt="6"/>
      <dgm:spPr/>
    </dgm:pt>
    <dgm:pt modelId="{1ED7E1EC-C928-427D-B9A6-47FF3FE9DF43}" type="pres">
      <dgm:prSet presAssocID="{829307AD-3C1A-41FC-8869-8DE041071489}" presName="parTx" presStyleLbl="revTx" presStyleIdx="6" presStyleCnt="18"/>
      <dgm:spPr/>
    </dgm:pt>
    <dgm:pt modelId="{0C1C07FD-8A9C-48B4-A0BB-7AB6D481CA58}" type="pres">
      <dgm:prSet presAssocID="{829307AD-3C1A-41FC-8869-8DE041071489}" presName="bSpace" presStyleCnt="0"/>
      <dgm:spPr/>
    </dgm:pt>
    <dgm:pt modelId="{95D4BEDC-DA3C-4249-96D5-4B619B7A04F6}" type="pres">
      <dgm:prSet presAssocID="{829307AD-3C1A-41FC-8869-8DE041071489}" presName="parBackupNorm" presStyleCnt="0"/>
      <dgm:spPr/>
    </dgm:pt>
    <dgm:pt modelId="{98FD4D4C-C00A-4BC6-94FE-44D15D536517}" type="pres">
      <dgm:prSet presAssocID="{16E29F59-DA46-4726-BE0A-2E463673BD15}" presName="parSpace" presStyleCnt="0"/>
      <dgm:spPr/>
    </dgm:pt>
    <dgm:pt modelId="{F3C94AAE-0B85-4529-9AE0-B18FA2F86797}" type="pres">
      <dgm:prSet presAssocID="{B35A1702-4072-48F2-8551-B1D8F1604907}" presName="desBackupLeftNorm" presStyleCnt="0"/>
      <dgm:spPr/>
    </dgm:pt>
    <dgm:pt modelId="{3004C1DA-2CDA-4684-88B6-C288C132EED3}" type="pres">
      <dgm:prSet presAssocID="{B35A1702-4072-48F2-8551-B1D8F1604907}" presName="desComposite" presStyleCnt="0"/>
      <dgm:spPr/>
    </dgm:pt>
    <dgm:pt modelId="{FDD1EC23-3ADE-40FC-9AE9-7521CE3524A4}" type="pres">
      <dgm:prSet presAssocID="{B35A1702-4072-48F2-8551-B1D8F1604907}" presName="desCircle" presStyleLbl="node1" presStyleIdx="2" presStyleCnt="6"/>
      <dgm:spPr/>
    </dgm:pt>
    <dgm:pt modelId="{4D9FFD30-EC5A-4E5F-8CB7-DB8ED76323AA}" type="pres">
      <dgm:prSet presAssocID="{B35A1702-4072-48F2-8551-B1D8F1604907}" presName="chTx" presStyleLbl="revTx" presStyleIdx="7" presStyleCnt="18"/>
      <dgm:spPr/>
    </dgm:pt>
    <dgm:pt modelId="{5E88CE2B-8029-46CF-A651-7CFA5834D71F}" type="pres">
      <dgm:prSet presAssocID="{B35A1702-4072-48F2-8551-B1D8F1604907}" presName="desTx" presStyleLbl="revTx" presStyleIdx="8" presStyleCnt="18">
        <dgm:presLayoutVars>
          <dgm:bulletEnabled val="1"/>
        </dgm:presLayoutVars>
      </dgm:prSet>
      <dgm:spPr/>
    </dgm:pt>
    <dgm:pt modelId="{8C871F6F-3628-42DC-8532-DCA20C992694}" type="pres">
      <dgm:prSet presAssocID="{B35A1702-4072-48F2-8551-B1D8F1604907}" presName="desBackupRightNorm" presStyleCnt="0"/>
      <dgm:spPr/>
    </dgm:pt>
    <dgm:pt modelId="{DE7DFAEB-4F08-45BB-A91C-2BBC7FCAF5A3}" type="pres">
      <dgm:prSet presAssocID="{966A4721-B691-4360-ADC3-5F2E557D36C1}" presName="desSpace" presStyleCnt="0"/>
      <dgm:spPr/>
    </dgm:pt>
    <dgm:pt modelId="{68AA8F9A-6DAE-4501-A69B-22E351E5AA71}" type="pres">
      <dgm:prSet presAssocID="{FCD9D3CD-6CAF-4266-976E-45CC725D94B4}" presName="parComposite" presStyleCnt="0"/>
      <dgm:spPr/>
    </dgm:pt>
    <dgm:pt modelId="{27CC4613-7901-4571-84A0-10FF89C81575}" type="pres">
      <dgm:prSet presAssocID="{FCD9D3CD-6CAF-4266-976E-45CC725D94B4}" presName="parBigCircle" presStyleLbl="node0" presStyleIdx="3" presStyleCnt="6"/>
      <dgm:spPr/>
    </dgm:pt>
    <dgm:pt modelId="{1A9BFE3E-6F6D-46C8-98D3-AB58860EC50D}" type="pres">
      <dgm:prSet presAssocID="{FCD9D3CD-6CAF-4266-976E-45CC725D94B4}" presName="parTx" presStyleLbl="revTx" presStyleIdx="9" presStyleCnt="18"/>
      <dgm:spPr/>
    </dgm:pt>
    <dgm:pt modelId="{EEC6DB19-B572-4BE7-8A08-4C7192E7E20F}" type="pres">
      <dgm:prSet presAssocID="{FCD9D3CD-6CAF-4266-976E-45CC725D94B4}" presName="bSpace" presStyleCnt="0"/>
      <dgm:spPr/>
    </dgm:pt>
    <dgm:pt modelId="{BF50CC7A-2A6D-4F61-A2B4-6F8BF9B40688}" type="pres">
      <dgm:prSet presAssocID="{FCD9D3CD-6CAF-4266-976E-45CC725D94B4}" presName="parBackupNorm" presStyleCnt="0"/>
      <dgm:spPr/>
    </dgm:pt>
    <dgm:pt modelId="{09DCB08A-CC7B-4E7E-855A-E4C04CB280AF}" type="pres">
      <dgm:prSet presAssocID="{E90E7B81-8514-4CE9-A25C-017620B33FAD}" presName="parSpace" presStyleCnt="0"/>
      <dgm:spPr/>
    </dgm:pt>
    <dgm:pt modelId="{B5E2A67A-944B-4CC1-B216-7FB3F47232CE}" type="pres">
      <dgm:prSet presAssocID="{4B073ECC-DDC0-4512-A9F1-8CA8CB84A0E0}" presName="desBackupLeftNorm" presStyleCnt="0"/>
      <dgm:spPr/>
    </dgm:pt>
    <dgm:pt modelId="{B74A021E-B293-4906-85C1-83CE6DBA984E}" type="pres">
      <dgm:prSet presAssocID="{4B073ECC-DDC0-4512-A9F1-8CA8CB84A0E0}" presName="desComposite" presStyleCnt="0"/>
      <dgm:spPr/>
    </dgm:pt>
    <dgm:pt modelId="{E9FCD6AA-DBC8-42A8-B6F1-043B720F6FBC}" type="pres">
      <dgm:prSet presAssocID="{4B073ECC-DDC0-4512-A9F1-8CA8CB84A0E0}" presName="desCircle" presStyleLbl="node1" presStyleIdx="3" presStyleCnt="6"/>
      <dgm:spPr/>
    </dgm:pt>
    <dgm:pt modelId="{91493BDB-F686-47C9-ADDB-B5767FB2D94B}" type="pres">
      <dgm:prSet presAssocID="{4B073ECC-DDC0-4512-A9F1-8CA8CB84A0E0}" presName="chTx" presStyleLbl="revTx" presStyleIdx="10" presStyleCnt="18"/>
      <dgm:spPr/>
    </dgm:pt>
    <dgm:pt modelId="{9D09A5E1-F6E0-487E-9683-5B2B49ABA45C}" type="pres">
      <dgm:prSet presAssocID="{4B073ECC-DDC0-4512-A9F1-8CA8CB84A0E0}" presName="desTx" presStyleLbl="revTx" presStyleIdx="11" presStyleCnt="18">
        <dgm:presLayoutVars>
          <dgm:bulletEnabled val="1"/>
        </dgm:presLayoutVars>
      </dgm:prSet>
      <dgm:spPr/>
    </dgm:pt>
    <dgm:pt modelId="{07B6DF7A-EC73-4A33-AA77-A442AABDD005}" type="pres">
      <dgm:prSet presAssocID="{4B073ECC-DDC0-4512-A9F1-8CA8CB84A0E0}" presName="desBackupRightNorm" presStyleCnt="0"/>
      <dgm:spPr/>
    </dgm:pt>
    <dgm:pt modelId="{D0AB99DE-AD8F-4C59-9C9E-534C9B18BC90}" type="pres">
      <dgm:prSet presAssocID="{0B6FAD87-2AC4-42B4-9EC6-6C5C4D5A9AEC}" presName="desSpace" presStyleCnt="0"/>
      <dgm:spPr/>
    </dgm:pt>
    <dgm:pt modelId="{EB3CEA54-20F5-447C-BE58-862BDDDCB78B}" type="pres">
      <dgm:prSet presAssocID="{7781996F-5D62-47FB-837A-03516A582D32}" presName="parComposite" presStyleCnt="0"/>
      <dgm:spPr/>
    </dgm:pt>
    <dgm:pt modelId="{396193AD-1DEC-44FA-8568-B9C925B3925B}" type="pres">
      <dgm:prSet presAssocID="{7781996F-5D62-47FB-837A-03516A582D32}" presName="parBigCircle" presStyleLbl="node0" presStyleIdx="4" presStyleCnt="6"/>
      <dgm:spPr/>
    </dgm:pt>
    <dgm:pt modelId="{342B917A-3160-4AB1-9C9B-15273FDCD478}" type="pres">
      <dgm:prSet presAssocID="{7781996F-5D62-47FB-837A-03516A582D32}" presName="parTx" presStyleLbl="revTx" presStyleIdx="12" presStyleCnt="18"/>
      <dgm:spPr/>
    </dgm:pt>
    <dgm:pt modelId="{12F5EAF8-2D14-44F1-B446-9BB29936B45C}" type="pres">
      <dgm:prSet presAssocID="{7781996F-5D62-47FB-837A-03516A582D32}" presName="bSpace" presStyleCnt="0"/>
      <dgm:spPr/>
    </dgm:pt>
    <dgm:pt modelId="{2F6C07CF-7763-43CC-9ADD-086B16DDF0A8}" type="pres">
      <dgm:prSet presAssocID="{7781996F-5D62-47FB-837A-03516A582D32}" presName="parBackupNorm" presStyleCnt="0"/>
      <dgm:spPr/>
    </dgm:pt>
    <dgm:pt modelId="{A96C01AF-5A03-4E82-8B66-DAE84791CF5F}" type="pres">
      <dgm:prSet presAssocID="{BEBD96E1-8629-47C9-AC99-52A53FB4BB3A}" presName="parSpace" presStyleCnt="0"/>
      <dgm:spPr/>
    </dgm:pt>
    <dgm:pt modelId="{29CC6DE1-00BB-4ADA-90DE-DC960E43452C}" type="pres">
      <dgm:prSet presAssocID="{8B4B6EEE-3D99-4564-A7B5-46B2548C24B4}" presName="desBackupLeftNorm" presStyleCnt="0"/>
      <dgm:spPr/>
    </dgm:pt>
    <dgm:pt modelId="{506C5427-E6CF-44F6-BBD0-B8A57AE461E8}" type="pres">
      <dgm:prSet presAssocID="{8B4B6EEE-3D99-4564-A7B5-46B2548C24B4}" presName="desComposite" presStyleCnt="0"/>
      <dgm:spPr/>
    </dgm:pt>
    <dgm:pt modelId="{F749629B-1AB3-4D8C-BDE1-BF971F71301D}" type="pres">
      <dgm:prSet presAssocID="{8B4B6EEE-3D99-4564-A7B5-46B2548C24B4}" presName="desCircle" presStyleLbl="node1" presStyleIdx="4" presStyleCnt="6"/>
      <dgm:spPr/>
    </dgm:pt>
    <dgm:pt modelId="{438A508D-4E1C-41E2-A780-E89060DF97A9}" type="pres">
      <dgm:prSet presAssocID="{8B4B6EEE-3D99-4564-A7B5-46B2548C24B4}" presName="chTx" presStyleLbl="revTx" presStyleIdx="13" presStyleCnt="18"/>
      <dgm:spPr/>
    </dgm:pt>
    <dgm:pt modelId="{941CEC38-941C-4374-A1E2-9E71D7D4E713}" type="pres">
      <dgm:prSet presAssocID="{8B4B6EEE-3D99-4564-A7B5-46B2548C24B4}" presName="desTx" presStyleLbl="revTx" presStyleIdx="14" presStyleCnt="18">
        <dgm:presLayoutVars>
          <dgm:bulletEnabled val="1"/>
        </dgm:presLayoutVars>
      </dgm:prSet>
      <dgm:spPr/>
    </dgm:pt>
    <dgm:pt modelId="{5D10E164-88A2-48A5-8D6F-DBC9A5BA0ECB}" type="pres">
      <dgm:prSet presAssocID="{8B4B6EEE-3D99-4564-A7B5-46B2548C24B4}" presName="desBackupRightNorm" presStyleCnt="0"/>
      <dgm:spPr/>
    </dgm:pt>
    <dgm:pt modelId="{EE217D71-C4B3-4E90-9013-53987E201D45}" type="pres">
      <dgm:prSet presAssocID="{0143736E-6352-472B-A622-4DD78600044A}" presName="desSpace" presStyleCnt="0"/>
      <dgm:spPr/>
    </dgm:pt>
    <dgm:pt modelId="{49C1079E-94AA-41A8-A224-6FDE1B8EE022}" type="pres">
      <dgm:prSet presAssocID="{42F1D6BB-0B87-4765-957D-F189E580ACE5}" presName="parComposite" presStyleCnt="0"/>
      <dgm:spPr/>
    </dgm:pt>
    <dgm:pt modelId="{09B8AA72-BB44-47D8-96D9-7DDA380660D0}" type="pres">
      <dgm:prSet presAssocID="{42F1D6BB-0B87-4765-957D-F189E580ACE5}" presName="parBigCircle" presStyleLbl="node0" presStyleIdx="5" presStyleCnt="6"/>
      <dgm:spPr/>
    </dgm:pt>
    <dgm:pt modelId="{3F50E72B-90F0-47FF-BB90-AB257C780588}" type="pres">
      <dgm:prSet presAssocID="{42F1D6BB-0B87-4765-957D-F189E580ACE5}" presName="parTx" presStyleLbl="revTx" presStyleIdx="15" presStyleCnt="18"/>
      <dgm:spPr/>
    </dgm:pt>
    <dgm:pt modelId="{8A5AEE95-554C-4F15-8525-3F9659E47E64}" type="pres">
      <dgm:prSet presAssocID="{42F1D6BB-0B87-4765-957D-F189E580ACE5}" presName="bSpace" presStyleCnt="0"/>
      <dgm:spPr/>
    </dgm:pt>
    <dgm:pt modelId="{9B9CEA50-C1DE-41EE-BF21-56704938C404}" type="pres">
      <dgm:prSet presAssocID="{42F1D6BB-0B87-4765-957D-F189E580ACE5}" presName="parBackupNorm" presStyleCnt="0"/>
      <dgm:spPr/>
    </dgm:pt>
    <dgm:pt modelId="{6FA12E12-E512-429C-B6A7-546B634672F8}" type="pres">
      <dgm:prSet presAssocID="{3174CF58-B1EB-47C5-8894-A3A68A1D6F0E}" presName="parSpace" presStyleCnt="0"/>
      <dgm:spPr/>
    </dgm:pt>
    <dgm:pt modelId="{02A59584-9605-4129-B281-817E53F0E11B}" type="pres">
      <dgm:prSet presAssocID="{01D3180F-6ABF-4B54-B61C-D8358E0E1B4C}" presName="desBackupLeftNorm" presStyleCnt="0"/>
      <dgm:spPr/>
    </dgm:pt>
    <dgm:pt modelId="{3F55C71C-7B50-43CF-9179-1057D401EE57}" type="pres">
      <dgm:prSet presAssocID="{01D3180F-6ABF-4B54-B61C-D8358E0E1B4C}" presName="desComposite" presStyleCnt="0"/>
      <dgm:spPr/>
    </dgm:pt>
    <dgm:pt modelId="{AF51452C-5BE5-4C8F-8757-8B9AC01DB855}" type="pres">
      <dgm:prSet presAssocID="{01D3180F-6ABF-4B54-B61C-D8358E0E1B4C}" presName="desCircle" presStyleLbl="node1" presStyleIdx="5" presStyleCnt="6"/>
      <dgm:spPr/>
    </dgm:pt>
    <dgm:pt modelId="{4BBD458C-DDAD-4399-A38B-7771B8D4AC7F}" type="pres">
      <dgm:prSet presAssocID="{01D3180F-6ABF-4B54-B61C-D8358E0E1B4C}" presName="chTx" presStyleLbl="revTx" presStyleIdx="16" presStyleCnt="18"/>
      <dgm:spPr/>
    </dgm:pt>
    <dgm:pt modelId="{CFFC27DC-775E-4AEE-91CE-6DC8E7C63091}" type="pres">
      <dgm:prSet presAssocID="{01D3180F-6ABF-4B54-B61C-D8358E0E1B4C}" presName="desTx" presStyleLbl="revTx" presStyleIdx="17" presStyleCnt="18">
        <dgm:presLayoutVars>
          <dgm:bulletEnabled val="1"/>
        </dgm:presLayoutVars>
      </dgm:prSet>
      <dgm:spPr/>
    </dgm:pt>
    <dgm:pt modelId="{DFF12714-41CF-49C6-8670-E8FE7FFAC161}" type="pres">
      <dgm:prSet presAssocID="{01D3180F-6ABF-4B54-B61C-D8358E0E1B4C}" presName="desBackupRightNorm" presStyleCnt="0"/>
      <dgm:spPr/>
    </dgm:pt>
    <dgm:pt modelId="{F156EED4-4921-44A9-8AF9-8B996B666BE3}" type="pres">
      <dgm:prSet presAssocID="{47582EF7-F0E1-421E-BBE6-276431F21D5A}" presName="desSpace" presStyleCnt="0"/>
      <dgm:spPr/>
    </dgm:pt>
  </dgm:ptLst>
  <dgm:cxnLst>
    <dgm:cxn modelId="{8DEAF00C-5810-44B4-9BFE-018317A90F4F}" type="presOf" srcId="{B35A1702-4072-48F2-8551-B1D8F1604907}" destId="{4D9FFD30-EC5A-4E5F-8CB7-DB8ED76323AA}" srcOrd="0" destOrd="0" presId="urn:microsoft.com/office/officeart/2008/layout/CircleAccentTimeline"/>
    <dgm:cxn modelId="{29859221-F3C4-4ED3-BFD3-EEB9A662C36A}" srcId="{42F1D6BB-0B87-4765-957D-F189E580ACE5}" destId="{01D3180F-6ABF-4B54-B61C-D8358E0E1B4C}" srcOrd="0" destOrd="0" parTransId="{6A09590E-6742-49A2-BD12-CFC327461CE0}" sibTransId="{47582EF7-F0E1-421E-BBE6-276431F21D5A}"/>
    <dgm:cxn modelId="{D83A8E42-D4ED-4778-94C9-80CD7D5A9876}" type="presOf" srcId="{01D3180F-6ABF-4B54-B61C-D8358E0E1B4C}" destId="{4BBD458C-DDAD-4399-A38B-7771B8D4AC7F}" srcOrd="0" destOrd="0" presId="urn:microsoft.com/office/officeart/2008/layout/CircleAccentTimeline"/>
    <dgm:cxn modelId="{AED21C64-BB54-4476-93CE-781841A9BF87}" srcId="{FCD9D3CD-6CAF-4266-976E-45CC725D94B4}" destId="{4B073ECC-DDC0-4512-A9F1-8CA8CB84A0E0}" srcOrd="0" destOrd="0" parTransId="{58862AB6-53AC-464E-A576-0BC803DA80E1}" sibTransId="{0B6FAD87-2AC4-42B4-9EC6-6C5C4D5A9AEC}"/>
    <dgm:cxn modelId="{35AE4072-AEE2-4126-884B-D653F809FBE8}" srcId="{A6D1BBB5-7F1D-44A3-A111-8B80256E00CB}" destId="{45C2290E-547C-42CC-A4E3-4C931C36BCE0}" srcOrd="0" destOrd="0" parTransId="{EADF1760-9A38-47FD-97B6-450DB664E828}" sibTransId="{165B610E-CCBD-41B8-B46A-39735318470F}"/>
    <dgm:cxn modelId="{7C67FB53-B5D8-46E7-9F25-A47F2D5A3291}" srcId="{829307AD-3C1A-41FC-8869-8DE041071489}" destId="{B35A1702-4072-48F2-8551-B1D8F1604907}" srcOrd="0" destOrd="0" parTransId="{F6276D65-E092-4225-9C0F-596A3A3B8898}" sibTransId="{966A4721-B691-4360-ADC3-5F2E557D36C1}"/>
    <dgm:cxn modelId="{6EBD9975-85C6-43FD-8F59-8DA51749F546}" type="presOf" srcId="{98BF42A1-4AC8-4E9D-B801-2B2085D1FDFC}" destId="{F3089472-E493-467C-9C1A-5787AEB912A9}" srcOrd="0" destOrd="0" presId="urn:microsoft.com/office/officeart/2008/layout/CircleAccentTimeline"/>
    <dgm:cxn modelId="{5FF1167B-19E4-44B6-9011-49DFA8447017}" type="presOf" srcId="{829307AD-3C1A-41FC-8869-8DE041071489}" destId="{1ED7E1EC-C928-427D-B9A6-47FF3FE9DF43}" srcOrd="0" destOrd="0" presId="urn:microsoft.com/office/officeart/2008/layout/CircleAccentTimeline"/>
    <dgm:cxn modelId="{10B2BD94-E4BA-4621-B569-62934215B7AD}" srcId="{2AF861E3-6082-41EF-9770-003E789AAA1A}" destId="{FCD9D3CD-6CAF-4266-976E-45CC725D94B4}" srcOrd="3" destOrd="0" parTransId="{A3639E03-9797-4BE7-BEEB-DDAAA06AC07D}" sibTransId="{E90E7B81-8514-4CE9-A25C-017620B33FAD}"/>
    <dgm:cxn modelId="{BAAF6997-07D1-4D72-86D4-68F03B66ED9D}" srcId="{C16FAB92-C783-4625-8A93-9244080102F5}" destId="{98BF42A1-4AC8-4E9D-B801-2B2085D1FDFC}" srcOrd="0" destOrd="0" parTransId="{2D48022C-E81A-4E41-8441-CA46161DAF40}" sibTransId="{9FC35136-1220-41F7-92E3-9474BBED8CDA}"/>
    <dgm:cxn modelId="{DADD14A0-615A-497B-A66F-03FC0622F946}" type="presOf" srcId="{8B4B6EEE-3D99-4564-A7B5-46B2548C24B4}" destId="{438A508D-4E1C-41E2-A780-E89060DF97A9}" srcOrd="0" destOrd="0" presId="urn:microsoft.com/office/officeart/2008/layout/CircleAccentTimeline"/>
    <dgm:cxn modelId="{A2B327A2-B503-4917-AABD-812B464FA0CA}" type="presOf" srcId="{7781996F-5D62-47FB-837A-03516A582D32}" destId="{342B917A-3160-4AB1-9C9B-15273FDCD478}" srcOrd="0" destOrd="0" presId="urn:microsoft.com/office/officeart/2008/layout/CircleAccentTimeline"/>
    <dgm:cxn modelId="{00D644A5-F424-4321-8B0C-5B49FF7089A2}" type="presOf" srcId="{A6D1BBB5-7F1D-44A3-A111-8B80256E00CB}" destId="{4C025480-13A6-400B-A8BE-09BD6CD9DE95}" srcOrd="0" destOrd="0" presId="urn:microsoft.com/office/officeart/2008/layout/CircleAccentTimeline"/>
    <dgm:cxn modelId="{9836DBB1-F0D9-4F30-98EA-84B85783441C}" type="presOf" srcId="{FCD9D3CD-6CAF-4266-976E-45CC725D94B4}" destId="{1A9BFE3E-6F6D-46C8-98D3-AB58860EC50D}" srcOrd="0" destOrd="0" presId="urn:microsoft.com/office/officeart/2008/layout/CircleAccentTimeline"/>
    <dgm:cxn modelId="{56EC83B9-8EFE-4088-A1F6-7F200F653C99}" type="presOf" srcId="{2AF861E3-6082-41EF-9770-003E789AAA1A}" destId="{CD56E32A-B56E-49AF-8448-6C1F5730FB74}" srcOrd="0" destOrd="0" presId="urn:microsoft.com/office/officeart/2008/layout/CircleAccentTimeline"/>
    <dgm:cxn modelId="{4A84F8B9-6160-45EB-B1EA-09E97270CAEC}" srcId="{2AF861E3-6082-41EF-9770-003E789AAA1A}" destId="{829307AD-3C1A-41FC-8869-8DE041071489}" srcOrd="2" destOrd="0" parTransId="{8B2934A6-C953-4F07-947E-EF306B5074AC}" sibTransId="{16E29F59-DA46-4726-BE0A-2E463673BD15}"/>
    <dgm:cxn modelId="{D15235BB-D95F-4E85-BBDD-C6533755C22C}" srcId="{2AF861E3-6082-41EF-9770-003E789AAA1A}" destId="{42F1D6BB-0B87-4765-957D-F189E580ACE5}" srcOrd="5" destOrd="0" parTransId="{3506C884-6BBE-4EE2-9D34-1F2753A036C3}" sibTransId="{3174CF58-B1EB-47C5-8894-A3A68A1D6F0E}"/>
    <dgm:cxn modelId="{89F22ED1-D60B-44DD-9D52-36AFBD798A70}" srcId="{2AF861E3-6082-41EF-9770-003E789AAA1A}" destId="{A6D1BBB5-7F1D-44A3-A111-8B80256E00CB}" srcOrd="1" destOrd="0" parTransId="{C0DE958E-4A33-4942-9E85-BE056143C71C}" sibTransId="{8EC9FCFD-A84F-4910-A77F-B1C5214B09DB}"/>
    <dgm:cxn modelId="{A2A48DD2-FF51-42E1-9B4C-A5DF86D83DAB}" type="presOf" srcId="{42F1D6BB-0B87-4765-957D-F189E580ACE5}" destId="{3F50E72B-90F0-47FF-BB90-AB257C780588}" srcOrd="0" destOrd="0" presId="urn:microsoft.com/office/officeart/2008/layout/CircleAccentTimeline"/>
    <dgm:cxn modelId="{829061E3-79CF-4AFD-9AE9-6F95567034E3}" type="presOf" srcId="{4B073ECC-DDC0-4512-A9F1-8CA8CB84A0E0}" destId="{91493BDB-F686-47C9-ADDB-B5767FB2D94B}" srcOrd="0" destOrd="0" presId="urn:microsoft.com/office/officeart/2008/layout/CircleAccentTimeline"/>
    <dgm:cxn modelId="{32CDA3F0-C6F0-4FE7-8548-18DB38A8D34E}" srcId="{2AF861E3-6082-41EF-9770-003E789AAA1A}" destId="{7781996F-5D62-47FB-837A-03516A582D32}" srcOrd="4" destOrd="0" parTransId="{D648592C-F30D-4463-9B7A-9459B8D97DD6}" sibTransId="{BEBD96E1-8629-47C9-AC99-52A53FB4BB3A}"/>
    <dgm:cxn modelId="{D6131FF1-3AC5-4143-843F-E80279B61737}" type="presOf" srcId="{C16FAB92-C783-4625-8A93-9244080102F5}" destId="{D754017C-CDE9-4813-99E7-1C8564306530}" srcOrd="0" destOrd="0" presId="urn:microsoft.com/office/officeart/2008/layout/CircleAccentTimeline"/>
    <dgm:cxn modelId="{09AFBBF7-3034-4F31-8CD0-5E757F18F224}" srcId="{2AF861E3-6082-41EF-9770-003E789AAA1A}" destId="{C16FAB92-C783-4625-8A93-9244080102F5}" srcOrd="0" destOrd="0" parTransId="{29BC3567-CAAD-4D0D-BC43-261BDD13D40A}" sibTransId="{90E1BA4C-9053-45A3-8A2E-ECC61B62A7D2}"/>
    <dgm:cxn modelId="{05E0AAF8-F0A6-49F9-8716-2CB83993915D}" type="presOf" srcId="{45C2290E-547C-42CC-A4E3-4C931C36BCE0}" destId="{D337EE97-C16A-493D-9900-A9F1185C4572}" srcOrd="0" destOrd="0" presId="urn:microsoft.com/office/officeart/2008/layout/CircleAccentTimeline"/>
    <dgm:cxn modelId="{15A237FC-AE88-4D53-AD39-67D744229745}" srcId="{7781996F-5D62-47FB-837A-03516A582D32}" destId="{8B4B6EEE-3D99-4564-A7B5-46B2548C24B4}" srcOrd="0" destOrd="0" parTransId="{EFFD0068-F756-4B64-A14A-CC8776C88F10}" sibTransId="{0143736E-6352-472B-A622-4DD78600044A}"/>
    <dgm:cxn modelId="{E052E8FB-8232-4AE2-812A-83FB10FE1851}" type="presParOf" srcId="{CD56E32A-B56E-49AF-8448-6C1F5730FB74}" destId="{7BA0741A-0DBA-449F-A3B1-C4ED000DF0BA}" srcOrd="0" destOrd="0" presId="urn:microsoft.com/office/officeart/2008/layout/CircleAccentTimeline"/>
    <dgm:cxn modelId="{C33A7908-ADF4-45A4-804A-85F6B43D016F}" type="presParOf" srcId="{7BA0741A-0DBA-449F-A3B1-C4ED000DF0BA}" destId="{D4BDBEC5-98AA-4A0E-A297-655F3DC46289}" srcOrd="0" destOrd="0" presId="urn:microsoft.com/office/officeart/2008/layout/CircleAccentTimeline"/>
    <dgm:cxn modelId="{55FEC9A4-C8A0-4414-B292-ADDFB7D4E277}" type="presParOf" srcId="{7BA0741A-0DBA-449F-A3B1-C4ED000DF0BA}" destId="{D754017C-CDE9-4813-99E7-1C8564306530}" srcOrd="1" destOrd="0" presId="urn:microsoft.com/office/officeart/2008/layout/CircleAccentTimeline"/>
    <dgm:cxn modelId="{37563565-4FE6-4543-B6DB-23DEDF03A945}" type="presParOf" srcId="{7BA0741A-0DBA-449F-A3B1-C4ED000DF0BA}" destId="{787D932A-B86A-4177-B809-D93C0AFA1A4F}" srcOrd="2" destOrd="0" presId="urn:microsoft.com/office/officeart/2008/layout/CircleAccentTimeline"/>
    <dgm:cxn modelId="{00844606-C39E-4C51-BE75-8092D99412B7}" type="presParOf" srcId="{CD56E32A-B56E-49AF-8448-6C1F5730FB74}" destId="{2613D577-54AB-419A-947B-F14438914A9A}" srcOrd="1" destOrd="0" presId="urn:microsoft.com/office/officeart/2008/layout/CircleAccentTimeline"/>
    <dgm:cxn modelId="{7C7801FD-FF3E-4050-9CF8-E48643B35C47}" type="presParOf" srcId="{CD56E32A-B56E-49AF-8448-6C1F5730FB74}" destId="{BE3CB295-DF7B-4474-8EE1-0BC2F98912C5}" srcOrd="2" destOrd="0" presId="urn:microsoft.com/office/officeart/2008/layout/CircleAccentTimeline"/>
    <dgm:cxn modelId="{71DFBBEA-FE47-4EEF-9628-64040A759E6E}" type="presParOf" srcId="{CD56E32A-B56E-49AF-8448-6C1F5730FB74}" destId="{EA2F6FEC-7C28-4E26-BDBA-304F3A58D56D}" srcOrd="3" destOrd="0" presId="urn:microsoft.com/office/officeart/2008/layout/CircleAccentTimeline"/>
    <dgm:cxn modelId="{208F29C4-16E6-45BC-9431-5623F1B6EC1C}" type="presParOf" srcId="{CD56E32A-B56E-49AF-8448-6C1F5730FB74}" destId="{8ABDEF22-BDF9-40F1-9645-F5C3AE025960}" srcOrd="4" destOrd="0" presId="urn:microsoft.com/office/officeart/2008/layout/CircleAccentTimeline"/>
    <dgm:cxn modelId="{0CDBD1B7-F14A-471D-B2A3-FA5B8A302143}" type="presParOf" srcId="{8ABDEF22-BDF9-40F1-9645-F5C3AE025960}" destId="{D9184609-07AE-4CAC-8B11-7384D86D77F5}" srcOrd="0" destOrd="0" presId="urn:microsoft.com/office/officeart/2008/layout/CircleAccentTimeline"/>
    <dgm:cxn modelId="{E836554E-BC75-431D-8530-1FB6C935197D}" type="presParOf" srcId="{8ABDEF22-BDF9-40F1-9645-F5C3AE025960}" destId="{F3089472-E493-467C-9C1A-5787AEB912A9}" srcOrd="1" destOrd="0" presId="urn:microsoft.com/office/officeart/2008/layout/CircleAccentTimeline"/>
    <dgm:cxn modelId="{52744789-4A5C-418B-B2F7-F26278E7E436}" type="presParOf" srcId="{8ABDEF22-BDF9-40F1-9645-F5C3AE025960}" destId="{2255067A-B9F0-435D-A2EF-FC5BE2C58EB8}" srcOrd="2" destOrd="0" presId="urn:microsoft.com/office/officeart/2008/layout/CircleAccentTimeline"/>
    <dgm:cxn modelId="{065CAAC6-CE84-4F8C-B0CA-B376D6D8698F}" type="presParOf" srcId="{CD56E32A-B56E-49AF-8448-6C1F5730FB74}" destId="{BCEEEFC7-A489-490E-BACC-E75FBFEF838D}" srcOrd="5" destOrd="0" presId="urn:microsoft.com/office/officeart/2008/layout/CircleAccentTimeline"/>
    <dgm:cxn modelId="{EEF8BBCF-506A-4916-B299-4E14F196FC69}" type="presParOf" srcId="{CD56E32A-B56E-49AF-8448-6C1F5730FB74}" destId="{2643B61F-11AB-4847-8547-7100E42FE990}" srcOrd="6" destOrd="0" presId="urn:microsoft.com/office/officeart/2008/layout/CircleAccentTimeline"/>
    <dgm:cxn modelId="{BCBCBF6F-53FB-409C-A4BD-240B00D80D93}" type="presParOf" srcId="{CD56E32A-B56E-49AF-8448-6C1F5730FB74}" destId="{244B3A70-56E2-4174-889E-D2E197E5E588}" srcOrd="7" destOrd="0" presId="urn:microsoft.com/office/officeart/2008/layout/CircleAccentTimeline"/>
    <dgm:cxn modelId="{B0FC98BA-B9AA-4B3B-B9B7-6BCE54FFBA1D}" type="presParOf" srcId="{244B3A70-56E2-4174-889E-D2E197E5E588}" destId="{64C0F702-E211-41B3-93EA-48FBCDA151FF}" srcOrd="0" destOrd="0" presId="urn:microsoft.com/office/officeart/2008/layout/CircleAccentTimeline"/>
    <dgm:cxn modelId="{79B86B73-F8FA-41ED-9318-24D852C70D45}" type="presParOf" srcId="{244B3A70-56E2-4174-889E-D2E197E5E588}" destId="{4C025480-13A6-400B-A8BE-09BD6CD9DE95}" srcOrd="1" destOrd="0" presId="urn:microsoft.com/office/officeart/2008/layout/CircleAccentTimeline"/>
    <dgm:cxn modelId="{5C7A1F64-7B3B-4B1E-A1B6-28A61F1A49B2}" type="presParOf" srcId="{244B3A70-56E2-4174-889E-D2E197E5E588}" destId="{0D591763-A20D-45FB-9A02-1FCDCB763418}" srcOrd="2" destOrd="0" presId="urn:microsoft.com/office/officeart/2008/layout/CircleAccentTimeline"/>
    <dgm:cxn modelId="{7F390541-B440-43B0-86E9-D7628A3AE605}" type="presParOf" srcId="{CD56E32A-B56E-49AF-8448-6C1F5730FB74}" destId="{E8104333-DF61-4F38-952F-05732A3D58BF}" srcOrd="8" destOrd="0" presId="urn:microsoft.com/office/officeart/2008/layout/CircleAccentTimeline"/>
    <dgm:cxn modelId="{5314EC43-A0A9-4C44-BC0E-033B85B06890}" type="presParOf" srcId="{CD56E32A-B56E-49AF-8448-6C1F5730FB74}" destId="{6327C249-5045-43BE-8615-33A317EF21E2}" srcOrd="9" destOrd="0" presId="urn:microsoft.com/office/officeart/2008/layout/CircleAccentTimeline"/>
    <dgm:cxn modelId="{E730C853-46DF-4F29-AD47-7CD903F0216D}" type="presParOf" srcId="{CD56E32A-B56E-49AF-8448-6C1F5730FB74}" destId="{13D9731A-BDAF-42BB-A908-DCDC5903783E}" srcOrd="10" destOrd="0" presId="urn:microsoft.com/office/officeart/2008/layout/CircleAccentTimeline"/>
    <dgm:cxn modelId="{FFC0D6E3-6446-4371-9328-99AF925AB53B}" type="presParOf" srcId="{CD56E32A-B56E-49AF-8448-6C1F5730FB74}" destId="{8FF760E2-0B4C-481D-9B1B-A1BA45B49D86}" srcOrd="11" destOrd="0" presId="urn:microsoft.com/office/officeart/2008/layout/CircleAccentTimeline"/>
    <dgm:cxn modelId="{8DB8D989-A018-4B45-922D-B998F8DDBD27}" type="presParOf" srcId="{8FF760E2-0B4C-481D-9B1B-A1BA45B49D86}" destId="{B9D270DC-EDAC-4731-A0AA-62CED54BC9BC}" srcOrd="0" destOrd="0" presId="urn:microsoft.com/office/officeart/2008/layout/CircleAccentTimeline"/>
    <dgm:cxn modelId="{D453DEC2-DA1E-4ABE-8F45-801E4CA26675}" type="presParOf" srcId="{8FF760E2-0B4C-481D-9B1B-A1BA45B49D86}" destId="{D337EE97-C16A-493D-9900-A9F1185C4572}" srcOrd="1" destOrd="0" presId="urn:microsoft.com/office/officeart/2008/layout/CircleAccentTimeline"/>
    <dgm:cxn modelId="{C867586C-C634-4F98-87E8-D183ADF5BB86}" type="presParOf" srcId="{8FF760E2-0B4C-481D-9B1B-A1BA45B49D86}" destId="{E28DA127-FBAA-4569-B8E3-E5BB932662A2}" srcOrd="2" destOrd="0" presId="urn:microsoft.com/office/officeart/2008/layout/CircleAccentTimeline"/>
    <dgm:cxn modelId="{24F4ADDD-1E6A-4E19-8EA3-FE484713B55F}" type="presParOf" srcId="{CD56E32A-B56E-49AF-8448-6C1F5730FB74}" destId="{3B824F9B-38F7-437D-B44F-CF413D45E89B}" srcOrd="12" destOrd="0" presId="urn:microsoft.com/office/officeart/2008/layout/CircleAccentTimeline"/>
    <dgm:cxn modelId="{36D3B6D3-12B9-4748-9C02-AA76C4C81B8F}" type="presParOf" srcId="{CD56E32A-B56E-49AF-8448-6C1F5730FB74}" destId="{A7634A38-B36D-4D23-9FA0-7BA47978145B}" srcOrd="13" destOrd="0" presId="urn:microsoft.com/office/officeart/2008/layout/CircleAccentTimeline"/>
    <dgm:cxn modelId="{BAD6C72B-ED85-4F49-902F-04DEF6DDA36C}" type="presParOf" srcId="{CD56E32A-B56E-49AF-8448-6C1F5730FB74}" destId="{949E8956-860A-4E90-AC01-54EEF16B7E3E}" srcOrd="14" destOrd="0" presId="urn:microsoft.com/office/officeart/2008/layout/CircleAccentTimeline"/>
    <dgm:cxn modelId="{1A670F41-6573-4F78-AFE2-6790061055A2}" type="presParOf" srcId="{949E8956-860A-4E90-AC01-54EEF16B7E3E}" destId="{3530B945-73BB-466B-8429-892E7625EE00}" srcOrd="0" destOrd="0" presId="urn:microsoft.com/office/officeart/2008/layout/CircleAccentTimeline"/>
    <dgm:cxn modelId="{E7DAA581-3239-40F1-B352-4C2FD1BF084D}" type="presParOf" srcId="{949E8956-860A-4E90-AC01-54EEF16B7E3E}" destId="{1ED7E1EC-C928-427D-B9A6-47FF3FE9DF43}" srcOrd="1" destOrd="0" presId="urn:microsoft.com/office/officeart/2008/layout/CircleAccentTimeline"/>
    <dgm:cxn modelId="{B6B9DBDB-60B8-46D3-821E-F2FFFB5CBA43}" type="presParOf" srcId="{949E8956-860A-4E90-AC01-54EEF16B7E3E}" destId="{0C1C07FD-8A9C-48B4-A0BB-7AB6D481CA58}" srcOrd="2" destOrd="0" presId="urn:microsoft.com/office/officeart/2008/layout/CircleAccentTimeline"/>
    <dgm:cxn modelId="{332FC5DB-7FC6-455E-A987-4A982CDFBD64}" type="presParOf" srcId="{CD56E32A-B56E-49AF-8448-6C1F5730FB74}" destId="{95D4BEDC-DA3C-4249-96D5-4B619B7A04F6}" srcOrd="15" destOrd="0" presId="urn:microsoft.com/office/officeart/2008/layout/CircleAccentTimeline"/>
    <dgm:cxn modelId="{90D7485B-F1DC-49BD-8051-AB7BFFD40E71}" type="presParOf" srcId="{CD56E32A-B56E-49AF-8448-6C1F5730FB74}" destId="{98FD4D4C-C00A-4BC6-94FE-44D15D536517}" srcOrd="16" destOrd="0" presId="urn:microsoft.com/office/officeart/2008/layout/CircleAccentTimeline"/>
    <dgm:cxn modelId="{83BCAE15-7F95-4C13-9D37-82E24A6FB927}" type="presParOf" srcId="{CD56E32A-B56E-49AF-8448-6C1F5730FB74}" destId="{F3C94AAE-0B85-4529-9AE0-B18FA2F86797}" srcOrd="17" destOrd="0" presId="urn:microsoft.com/office/officeart/2008/layout/CircleAccentTimeline"/>
    <dgm:cxn modelId="{6DAC21AA-ECD1-42D2-97AF-477AD4CC258E}" type="presParOf" srcId="{CD56E32A-B56E-49AF-8448-6C1F5730FB74}" destId="{3004C1DA-2CDA-4684-88B6-C288C132EED3}" srcOrd="18" destOrd="0" presId="urn:microsoft.com/office/officeart/2008/layout/CircleAccentTimeline"/>
    <dgm:cxn modelId="{3E36EA03-B32C-4A10-A200-85DD4A946006}" type="presParOf" srcId="{3004C1DA-2CDA-4684-88B6-C288C132EED3}" destId="{FDD1EC23-3ADE-40FC-9AE9-7521CE3524A4}" srcOrd="0" destOrd="0" presId="urn:microsoft.com/office/officeart/2008/layout/CircleAccentTimeline"/>
    <dgm:cxn modelId="{C41AF0E2-8ADF-4D7D-A19E-864C69E43E35}" type="presParOf" srcId="{3004C1DA-2CDA-4684-88B6-C288C132EED3}" destId="{4D9FFD30-EC5A-4E5F-8CB7-DB8ED76323AA}" srcOrd="1" destOrd="0" presId="urn:microsoft.com/office/officeart/2008/layout/CircleAccentTimeline"/>
    <dgm:cxn modelId="{535EB35A-601D-459A-9951-F7F371B69C7C}" type="presParOf" srcId="{3004C1DA-2CDA-4684-88B6-C288C132EED3}" destId="{5E88CE2B-8029-46CF-A651-7CFA5834D71F}" srcOrd="2" destOrd="0" presId="urn:microsoft.com/office/officeart/2008/layout/CircleAccentTimeline"/>
    <dgm:cxn modelId="{D947537D-0090-4C01-AFE1-653D028C596E}" type="presParOf" srcId="{CD56E32A-B56E-49AF-8448-6C1F5730FB74}" destId="{8C871F6F-3628-42DC-8532-DCA20C992694}" srcOrd="19" destOrd="0" presId="urn:microsoft.com/office/officeart/2008/layout/CircleAccentTimeline"/>
    <dgm:cxn modelId="{36172C6D-F834-4A67-A2C8-4FEEA1DE0E79}" type="presParOf" srcId="{CD56E32A-B56E-49AF-8448-6C1F5730FB74}" destId="{DE7DFAEB-4F08-45BB-A91C-2BBC7FCAF5A3}" srcOrd="20" destOrd="0" presId="urn:microsoft.com/office/officeart/2008/layout/CircleAccentTimeline"/>
    <dgm:cxn modelId="{DDA362C3-B5B4-4523-9A10-D899FEFF3EF2}" type="presParOf" srcId="{CD56E32A-B56E-49AF-8448-6C1F5730FB74}" destId="{68AA8F9A-6DAE-4501-A69B-22E351E5AA71}" srcOrd="21" destOrd="0" presId="urn:microsoft.com/office/officeart/2008/layout/CircleAccentTimeline"/>
    <dgm:cxn modelId="{7A4AF845-7338-4A62-B51C-CA36AC462093}" type="presParOf" srcId="{68AA8F9A-6DAE-4501-A69B-22E351E5AA71}" destId="{27CC4613-7901-4571-84A0-10FF89C81575}" srcOrd="0" destOrd="0" presId="urn:microsoft.com/office/officeart/2008/layout/CircleAccentTimeline"/>
    <dgm:cxn modelId="{C8361DDA-1EAE-4436-B636-F08527E4848A}" type="presParOf" srcId="{68AA8F9A-6DAE-4501-A69B-22E351E5AA71}" destId="{1A9BFE3E-6F6D-46C8-98D3-AB58860EC50D}" srcOrd="1" destOrd="0" presId="urn:microsoft.com/office/officeart/2008/layout/CircleAccentTimeline"/>
    <dgm:cxn modelId="{3B699F08-ED5D-40CE-A7D8-13AD5C566E41}" type="presParOf" srcId="{68AA8F9A-6DAE-4501-A69B-22E351E5AA71}" destId="{EEC6DB19-B572-4BE7-8A08-4C7192E7E20F}" srcOrd="2" destOrd="0" presId="urn:microsoft.com/office/officeart/2008/layout/CircleAccentTimeline"/>
    <dgm:cxn modelId="{6E99A4D1-2BBB-419A-AAE0-43C47300EAF9}" type="presParOf" srcId="{CD56E32A-B56E-49AF-8448-6C1F5730FB74}" destId="{BF50CC7A-2A6D-4F61-A2B4-6F8BF9B40688}" srcOrd="22" destOrd="0" presId="urn:microsoft.com/office/officeart/2008/layout/CircleAccentTimeline"/>
    <dgm:cxn modelId="{42E18786-66EF-482A-9977-37DAA7B5160E}" type="presParOf" srcId="{CD56E32A-B56E-49AF-8448-6C1F5730FB74}" destId="{09DCB08A-CC7B-4E7E-855A-E4C04CB280AF}" srcOrd="23" destOrd="0" presId="urn:microsoft.com/office/officeart/2008/layout/CircleAccentTimeline"/>
    <dgm:cxn modelId="{44270397-3DE2-45D0-A0F4-0AA6E7359814}" type="presParOf" srcId="{CD56E32A-B56E-49AF-8448-6C1F5730FB74}" destId="{B5E2A67A-944B-4CC1-B216-7FB3F47232CE}" srcOrd="24" destOrd="0" presId="urn:microsoft.com/office/officeart/2008/layout/CircleAccentTimeline"/>
    <dgm:cxn modelId="{1B46C630-DDE9-4BDB-9EF7-9C48CD448924}" type="presParOf" srcId="{CD56E32A-B56E-49AF-8448-6C1F5730FB74}" destId="{B74A021E-B293-4906-85C1-83CE6DBA984E}" srcOrd="25" destOrd="0" presId="urn:microsoft.com/office/officeart/2008/layout/CircleAccentTimeline"/>
    <dgm:cxn modelId="{F45ADCA1-08D5-4697-BDF2-795C2E110DBA}" type="presParOf" srcId="{B74A021E-B293-4906-85C1-83CE6DBA984E}" destId="{E9FCD6AA-DBC8-42A8-B6F1-043B720F6FBC}" srcOrd="0" destOrd="0" presId="urn:microsoft.com/office/officeart/2008/layout/CircleAccentTimeline"/>
    <dgm:cxn modelId="{447070F4-83FD-4781-BFD6-CE51A7D266D3}" type="presParOf" srcId="{B74A021E-B293-4906-85C1-83CE6DBA984E}" destId="{91493BDB-F686-47C9-ADDB-B5767FB2D94B}" srcOrd="1" destOrd="0" presId="urn:microsoft.com/office/officeart/2008/layout/CircleAccentTimeline"/>
    <dgm:cxn modelId="{D0930402-6F77-47A7-915D-412D4837622A}" type="presParOf" srcId="{B74A021E-B293-4906-85C1-83CE6DBA984E}" destId="{9D09A5E1-F6E0-487E-9683-5B2B49ABA45C}" srcOrd="2" destOrd="0" presId="urn:microsoft.com/office/officeart/2008/layout/CircleAccentTimeline"/>
    <dgm:cxn modelId="{33BACB3E-2D58-4C51-B2F2-1594C2324E9A}" type="presParOf" srcId="{CD56E32A-B56E-49AF-8448-6C1F5730FB74}" destId="{07B6DF7A-EC73-4A33-AA77-A442AABDD005}" srcOrd="26" destOrd="0" presId="urn:microsoft.com/office/officeart/2008/layout/CircleAccentTimeline"/>
    <dgm:cxn modelId="{9CA4E141-7863-46C1-BC5B-12F586DED05B}" type="presParOf" srcId="{CD56E32A-B56E-49AF-8448-6C1F5730FB74}" destId="{D0AB99DE-AD8F-4C59-9C9E-534C9B18BC90}" srcOrd="27" destOrd="0" presId="urn:microsoft.com/office/officeart/2008/layout/CircleAccentTimeline"/>
    <dgm:cxn modelId="{F9E7D8B5-9D85-428E-9504-C28218097807}" type="presParOf" srcId="{CD56E32A-B56E-49AF-8448-6C1F5730FB74}" destId="{EB3CEA54-20F5-447C-BE58-862BDDDCB78B}" srcOrd="28" destOrd="0" presId="urn:microsoft.com/office/officeart/2008/layout/CircleAccentTimeline"/>
    <dgm:cxn modelId="{7FCA8505-D32F-4B0B-83CB-1CCE52C31DB2}" type="presParOf" srcId="{EB3CEA54-20F5-447C-BE58-862BDDDCB78B}" destId="{396193AD-1DEC-44FA-8568-B9C925B3925B}" srcOrd="0" destOrd="0" presId="urn:microsoft.com/office/officeart/2008/layout/CircleAccentTimeline"/>
    <dgm:cxn modelId="{F9D8EF37-63B2-4088-B46E-30B7D469C3B2}" type="presParOf" srcId="{EB3CEA54-20F5-447C-BE58-862BDDDCB78B}" destId="{342B917A-3160-4AB1-9C9B-15273FDCD478}" srcOrd="1" destOrd="0" presId="urn:microsoft.com/office/officeart/2008/layout/CircleAccentTimeline"/>
    <dgm:cxn modelId="{DCB9791B-22C3-4D19-8C3F-204A7C5F8956}" type="presParOf" srcId="{EB3CEA54-20F5-447C-BE58-862BDDDCB78B}" destId="{12F5EAF8-2D14-44F1-B446-9BB29936B45C}" srcOrd="2" destOrd="0" presId="urn:microsoft.com/office/officeart/2008/layout/CircleAccentTimeline"/>
    <dgm:cxn modelId="{BF8851B9-3AF3-4153-B472-3336B4AEF30D}" type="presParOf" srcId="{CD56E32A-B56E-49AF-8448-6C1F5730FB74}" destId="{2F6C07CF-7763-43CC-9ADD-086B16DDF0A8}" srcOrd="29" destOrd="0" presId="urn:microsoft.com/office/officeart/2008/layout/CircleAccentTimeline"/>
    <dgm:cxn modelId="{C618BC9D-0134-4260-A3BB-F5B96395BB8E}" type="presParOf" srcId="{CD56E32A-B56E-49AF-8448-6C1F5730FB74}" destId="{A96C01AF-5A03-4E82-8B66-DAE84791CF5F}" srcOrd="30" destOrd="0" presId="urn:microsoft.com/office/officeart/2008/layout/CircleAccentTimeline"/>
    <dgm:cxn modelId="{2149D40B-9948-4F48-A49D-E9AB4DBEC480}" type="presParOf" srcId="{CD56E32A-B56E-49AF-8448-6C1F5730FB74}" destId="{29CC6DE1-00BB-4ADA-90DE-DC960E43452C}" srcOrd="31" destOrd="0" presId="urn:microsoft.com/office/officeart/2008/layout/CircleAccentTimeline"/>
    <dgm:cxn modelId="{3825C9DB-57BA-4164-9E4E-34BBE91D2CA8}" type="presParOf" srcId="{CD56E32A-B56E-49AF-8448-6C1F5730FB74}" destId="{506C5427-E6CF-44F6-BBD0-B8A57AE461E8}" srcOrd="32" destOrd="0" presId="urn:microsoft.com/office/officeart/2008/layout/CircleAccentTimeline"/>
    <dgm:cxn modelId="{89634812-CD0E-4A5C-AAB6-D49996D17F3C}" type="presParOf" srcId="{506C5427-E6CF-44F6-BBD0-B8A57AE461E8}" destId="{F749629B-1AB3-4D8C-BDE1-BF971F71301D}" srcOrd="0" destOrd="0" presId="urn:microsoft.com/office/officeart/2008/layout/CircleAccentTimeline"/>
    <dgm:cxn modelId="{9792BBEE-89E8-424E-B600-8CF324C5FE99}" type="presParOf" srcId="{506C5427-E6CF-44F6-BBD0-B8A57AE461E8}" destId="{438A508D-4E1C-41E2-A780-E89060DF97A9}" srcOrd="1" destOrd="0" presId="urn:microsoft.com/office/officeart/2008/layout/CircleAccentTimeline"/>
    <dgm:cxn modelId="{A39AE838-6380-4CA5-8A78-973B833CD22D}" type="presParOf" srcId="{506C5427-E6CF-44F6-BBD0-B8A57AE461E8}" destId="{941CEC38-941C-4374-A1E2-9E71D7D4E713}" srcOrd="2" destOrd="0" presId="urn:microsoft.com/office/officeart/2008/layout/CircleAccentTimeline"/>
    <dgm:cxn modelId="{A18D894C-692F-4FF1-A814-65C1A51506C2}" type="presParOf" srcId="{CD56E32A-B56E-49AF-8448-6C1F5730FB74}" destId="{5D10E164-88A2-48A5-8D6F-DBC9A5BA0ECB}" srcOrd="33" destOrd="0" presId="urn:microsoft.com/office/officeart/2008/layout/CircleAccentTimeline"/>
    <dgm:cxn modelId="{71E2D264-E898-47FE-81CD-50D51CA71CB6}" type="presParOf" srcId="{CD56E32A-B56E-49AF-8448-6C1F5730FB74}" destId="{EE217D71-C4B3-4E90-9013-53987E201D45}" srcOrd="34" destOrd="0" presId="urn:microsoft.com/office/officeart/2008/layout/CircleAccentTimeline"/>
    <dgm:cxn modelId="{6C6823F0-9B41-4CEF-891A-9FC044A3BC0E}" type="presParOf" srcId="{CD56E32A-B56E-49AF-8448-6C1F5730FB74}" destId="{49C1079E-94AA-41A8-A224-6FDE1B8EE022}" srcOrd="35" destOrd="0" presId="urn:microsoft.com/office/officeart/2008/layout/CircleAccentTimeline"/>
    <dgm:cxn modelId="{15AE9FEB-50E3-4E2B-96E4-E092D4948B51}" type="presParOf" srcId="{49C1079E-94AA-41A8-A224-6FDE1B8EE022}" destId="{09B8AA72-BB44-47D8-96D9-7DDA380660D0}" srcOrd="0" destOrd="0" presId="urn:microsoft.com/office/officeart/2008/layout/CircleAccentTimeline"/>
    <dgm:cxn modelId="{A2761853-15BC-47CF-B957-A789F31AF2B3}" type="presParOf" srcId="{49C1079E-94AA-41A8-A224-6FDE1B8EE022}" destId="{3F50E72B-90F0-47FF-BB90-AB257C780588}" srcOrd="1" destOrd="0" presId="urn:microsoft.com/office/officeart/2008/layout/CircleAccentTimeline"/>
    <dgm:cxn modelId="{A713C740-AA9C-4261-8194-948A787E6C5F}" type="presParOf" srcId="{49C1079E-94AA-41A8-A224-6FDE1B8EE022}" destId="{8A5AEE95-554C-4F15-8525-3F9659E47E64}" srcOrd="2" destOrd="0" presId="urn:microsoft.com/office/officeart/2008/layout/CircleAccentTimeline"/>
    <dgm:cxn modelId="{C646B423-C7C1-49B5-A108-C2E47BF97F1B}" type="presParOf" srcId="{CD56E32A-B56E-49AF-8448-6C1F5730FB74}" destId="{9B9CEA50-C1DE-41EE-BF21-56704938C404}" srcOrd="36" destOrd="0" presId="urn:microsoft.com/office/officeart/2008/layout/CircleAccentTimeline"/>
    <dgm:cxn modelId="{23B991FD-A2F5-460F-BF4E-ECA3055AE831}" type="presParOf" srcId="{CD56E32A-B56E-49AF-8448-6C1F5730FB74}" destId="{6FA12E12-E512-429C-B6A7-546B634672F8}" srcOrd="37" destOrd="0" presId="urn:microsoft.com/office/officeart/2008/layout/CircleAccentTimeline"/>
    <dgm:cxn modelId="{02E4B6CE-B3B9-4527-8A9F-DF70FAED9A98}" type="presParOf" srcId="{CD56E32A-B56E-49AF-8448-6C1F5730FB74}" destId="{02A59584-9605-4129-B281-817E53F0E11B}" srcOrd="38" destOrd="0" presId="urn:microsoft.com/office/officeart/2008/layout/CircleAccentTimeline"/>
    <dgm:cxn modelId="{730E5EAE-9343-44BA-96AB-4BC9A5502D84}" type="presParOf" srcId="{CD56E32A-B56E-49AF-8448-6C1F5730FB74}" destId="{3F55C71C-7B50-43CF-9179-1057D401EE57}" srcOrd="39" destOrd="0" presId="urn:microsoft.com/office/officeart/2008/layout/CircleAccentTimeline"/>
    <dgm:cxn modelId="{77C29BB5-7AC3-49DD-9827-EB27A6B016AA}" type="presParOf" srcId="{3F55C71C-7B50-43CF-9179-1057D401EE57}" destId="{AF51452C-5BE5-4C8F-8757-8B9AC01DB855}" srcOrd="0" destOrd="0" presId="urn:microsoft.com/office/officeart/2008/layout/CircleAccentTimeline"/>
    <dgm:cxn modelId="{9A40D2AA-E788-4E73-8942-90389AE75631}" type="presParOf" srcId="{3F55C71C-7B50-43CF-9179-1057D401EE57}" destId="{4BBD458C-DDAD-4399-A38B-7771B8D4AC7F}" srcOrd="1" destOrd="0" presId="urn:microsoft.com/office/officeart/2008/layout/CircleAccentTimeline"/>
    <dgm:cxn modelId="{902E90C4-8A8A-41BF-9F85-720AB4D777F8}" type="presParOf" srcId="{3F55C71C-7B50-43CF-9179-1057D401EE57}" destId="{CFFC27DC-775E-4AEE-91CE-6DC8E7C63091}" srcOrd="2" destOrd="0" presId="urn:microsoft.com/office/officeart/2008/layout/CircleAccentTimeline"/>
    <dgm:cxn modelId="{2478F3B3-B9AA-49B9-ADF3-3635B2634155}" type="presParOf" srcId="{CD56E32A-B56E-49AF-8448-6C1F5730FB74}" destId="{DFF12714-41CF-49C6-8670-E8FE7FFAC161}" srcOrd="40" destOrd="0" presId="urn:microsoft.com/office/officeart/2008/layout/CircleAccentTimeline"/>
    <dgm:cxn modelId="{9A98DA82-33AF-4F59-8E8B-CCAB018B72C2}" type="presParOf" srcId="{CD56E32A-B56E-49AF-8448-6C1F5730FB74}" destId="{F156EED4-4921-44A9-8AF9-8B996B666BE3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DEC6CA-F0A4-4031-A9A5-9EB90A060340}" type="doc">
      <dgm:prSet loTypeId="urn:microsoft.com/office/officeart/2008/layout/Squa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2C0A8CB-8372-4018-A541-8FF887E78036}">
      <dgm:prSet phldrT="[Text]" custT="1"/>
      <dgm:spPr/>
      <dgm:t>
        <a:bodyPr/>
        <a:lstStyle/>
        <a:p>
          <a:pPr algn="ctr"/>
          <a:r>
            <a:rPr lang="en-US" sz="2400" dirty="0"/>
            <a:t>Time</a:t>
          </a:r>
        </a:p>
      </dgm:t>
    </dgm:pt>
    <dgm:pt modelId="{7B510039-96D9-4C53-A570-A5F4CE370701}" type="parTrans" cxnId="{60728AD4-01B9-4A9E-B714-124759E88A9D}">
      <dgm:prSet/>
      <dgm:spPr/>
      <dgm:t>
        <a:bodyPr/>
        <a:lstStyle/>
        <a:p>
          <a:endParaRPr lang="en-US"/>
        </a:p>
      </dgm:t>
    </dgm:pt>
    <dgm:pt modelId="{95573CB7-814A-4633-B3BF-9DD0867C868C}" type="sibTrans" cxnId="{60728AD4-01B9-4A9E-B714-124759E88A9D}">
      <dgm:prSet/>
      <dgm:spPr/>
      <dgm:t>
        <a:bodyPr/>
        <a:lstStyle/>
        <a:p>
          <a:endParaRPr lang="en-US"/>
        </a:p>
      </dgm:t>
    </dgm:pt>
    <dgm:pt modelId="{203B5957-3F0A-40CE-AF6D-96C12B7F1404}">
      <dgm:prSet phldrT="[Text]"/>
      <dgm:spPr/>
      <dgm:t>
        <a:bodyPr/>
        <a:lstStyle/>
        <a:p>
          <a:r>
            <a:rPr lang="en-US" dirty="0"/>
            <a:t>Budget: 1000€</a:t>
          </a:r>
        </a:p>
      </dgm:t>
    </dgm:pt>
    <dgm:pt modelId="{8C207204-19B2-4A6E-8EF5-80D9C24879C6}" type="parTrans" cxnId="{F584CD15-8310-4E43-BB68-C33D5A656116}">
      <dgm:prSet/>
      <dgm:spPr/>
      <dgm:t>
        <a:bodyPr/>
        <a:lstStyle/>
        <a:p>
          <a:endParaRPr lang="en-US"/>
        </a:p>
      </dgm:t>
    </dgm:pt>
    <dgm:pt modelId="{EDB9C798-46A5-4627-A948-52E7D97ED887}" type="sibTrans" cxnId="{F584CD15-8310-4E43-BB68-C33D5A656116}">
      <dgm:prSet/>
      <dgm:spPr/>
      <dgm:t>
        <a:bodyPr/>
        <a:lstStyle/>
        <a:p>
          <a:endParaRPr lang="en-US"/>
        </a:p>
      </dgm:t>
    </dgm:pt>
    <dgm:pt modelId="{3964E6AA-35CC-4FA1-BD49-A7FB88CFF501}">
      <dgm:prSet phldrT="[Text]"/>
      <dgm:spPr/>
      <dgm:t>
        <a:bodyPr/>
        <a:lstStyle/>
        <a:p>
          <a:r>
            <a:rPr lang="en-US" dirty="0"/>
            <a:t>Microcontroller: FH</a:t>
          </a:r>
        </a:p>
      </dgm:t>
    </dgm:pt>
    <dgm:pt modelId="{0558A777-EA76-49E7-A018-91D5151910E5}" type="parTrans" cxnId="{9E3FB88C-C882-4E34-988F-092A06A9D3EF}">
      <dgm:prSet/>
      <dgm:spPr/>
      <dgm:t>
        <a:bodyPr/>
        <a:lstStyle/>
        <a:p>
          <a:endParaRPr lang="en-US"/>
        </a:p>
      </dgm:t>
    </dgm:pt>
    <dgm:pt modelId="{F2A7684F-8250-4D2E-8D9A-DF22CE164202}" type="sibTrans" cxnId="{9E3FB88C-C882-4E34-988F-092A06A9D3EF}">
      <dgm:prSet/>
      <dgm:spPr/>
      <dgm:t>
        <a:bodyPr/>
        <a:lstStyle/>
        <a:p>
          <a:endParaRPr lang="en-US"/>
        </a:p>
      </dgm:t>
    </dgm:pt>
    <dgm:pt modelId="{D90A8EAE-5622-4B97-BFCC-7A8CA20CF0F9}">
      <dgm:prSet phldrT="[Text]"/>
      <dgm:spPr/>
      <dgm:t>
        <a:bodyPr/>
        <a:lstStyle/>
        <a:p>
          <a:r>
            <a:rPr lang="en-US" dirty="0"/>
            <a:t>Servo Motor: FH</a:t>
          </a:r>
        </a:p>
      </dgm:t>
    </dgm:pt>
    <dgm:pt modelId="{13665DE5-55F9-4D2B-8E13-4AF7B453F7F0}" type="parTrans" cxnId="{2B96A317-CCE2-4F09-AA11-307043EF1AC2}">
      <dgm:prSet/>
      <dgm:spPr/>
      <dgm:t>
        <a:bodyPr/>
        <a:lstStyle/>
        <a:p>
          <a:endParaRPr lang="en-US"/>
        </a:p>
      </dgm:t>
    </dgm:pt>
    <dgm:pt modelId="{125AE4FB-4060-4145-A3D9-5EADE9772337}" type="sibTrans" cxnId="{2B96A317-CCE2-4F09-AA11-307043EF1AC2}">
      <dgm:prSet/>
      <dgm:spPr/>
      <dgm:t>
        <a:bodyPr/>
        <a:lstStyle/>
        <a:p>
          <a:endParaRPr lang="en-US"/>
        </a:p>
      </dgm:t>
    </dgm:pt>
    <dgm:pt modelId="{FD19F718-2832-4D1D-9A0B-BA858D19CC83}">
      <dgm:prSet phldrT="[Text]"/>
      <dgm:spPr/>
      <dgm:t>
        <a:bodyPr/>
        <a:lstStyle/>
        <a:p>
          <a:r>
            <a:rPr lang="en-US" dirty="0"/>
            <a:t>Laptop: personal</a:t>
          </a:r>
        </a:p>
      </dgm:t>
    </dgm:pt>
    <dgm:pt modelId="{E25C6318-DE43-437C-A8B0-DC6EDAEDAC42}" type="parTrans" cxnId="{B27295A2-C231-4DB2-B1BA-42F04E6C8295}">
      <dgm:prSet/>
      <dgm:spPr/>
      <dgm:t>
        <a:bodyPr/>
        <a:lstStyle/>
        <a:p>
          <a:endParaRPr lang="en-US"/>
        </a:p>
      </dgm:t>
    </dgm:pt>
    <dgm:pt modelId="{7053FC31-C3A4-400C-B763-87FD58CF17B6}" type="sibTrans" cxnId="{B27295A2-C231-4DB2-B1BA-42F04E6C8295}">
      <dgm:prSet/>
      <dgm:spPr/>
      <dgm:t>
        <a:bodyPr/>
        <a:lstStyle/>
        <a:p>
          <a:endParaRPr lang="en-US"/>
        </a:p>
      </dgm:t>
    </dgm:pt>
    <dgm:pt modelId="{76014A2E-BDD5-45D5-B59B-840472F83105}">
      <dgm:prSet phldrT="[Text]" custT="1"/>
      <dgm:spPr/>
      <dgm:t>
        <a:bodyPr/>
        <a:lstStyle/>
        <a:p>
          <a:pPr algn="ctr"/>
          <a:r>
            <a:rPr lang="en-US" sz="2400" dirty="0"/>
            <a:t>Hardware</a:t>
          </a:r>
          <a:endParaRPr lang="en-US" sz="2900" dirty="0"/>
        </a:p>
      </dgm:t>
    </dgm:pt>
    <dgm:pt modelId="{346A3356-524A-4CF1-9D67-6F75812436EB}" type="parTrans" cxnId="{CCD827FC-21EE-44EC-9312-C61BD5D285C3}">
      <dgm:prSet/>
      <dgm:spPr/>
      <dgm:t>
        <a:bodyPr/>
        <a:lstStyle/>
        <a:p>
          <a:endParaRPr lang="en-US"/>
        </a:p>
      </dgm:t>
    </dgm:pt>
    <dgm:pt modelId="{8C7B6A02-A2C2-4BC1-9CA6-0AC6703BD1BC}" type="sibTrans" cxnId="{CCD827FC-21EE-44EC-9312-C61BD5D285C3}">
      <dgm:prSet/>
      <dgm:spPr/>
      <dgm:t>
        <a:bodyPr/>
        <a:lstStyle/>
        <a:p>
          <a:endParaRPr lang="en-US"/>
        </a:p>
      </dgm:t>
    </dgm:pt>
    <dgm:pt modelId="{7D0A42E4-6421-48DF-A536-BF493F0EE95C}">
      <dgm:prSet phldrT="[Text]"/>
      <dgm:spPr/>
      <dgm:t>
        <a:bodyPr/>
        <a:lstStyle/>
        <a:p>
          <a:r>
            <a:rPr lang="en-US" dirty="0"/>
            <a:t>Camera: 15€</a:t>
          </a:r>
        </a:p>
      </dgm:t>
    </dgm:pt>
    <dgm:pt modelId="{0181D1F1-3271-4297-B651-6B7C61673BD6}" type="sibTrans" cxnId="{C55893C2-48D0-43C2-AC85-213A09DD6C56}">
      <dgm:prSet/>
      <dgm:spPr/>
      <dgm:t>
        <a:bodyPr/>
        <a:lstStyle/>
        <a:p>
          <a:endParaRPr lang="en-US"/>
        </a:p>
      </dgm:t>
    </dgm:pt>
    <dgm:pt modelId="{5DE5F06E-924A-4F01-9723-99530B4F2EFC}" type="parTrans" cxnId="{C55893C2-48D0-43C2-AC85-213A09DD6C56}">
      <dgm:prSet/>
      <dgm:spPr/>
      <dgm:t>
        <a:bodyPr/>
        <a:lstStyle/>
        <a:p>
          <a:endParaRPr lang="en-US"/>
        </a:p>
      </dgm:t>
    </dgm:pt>
    <dgm:pt modelId="{6224239D-D698-4406-93BB-87DE80D62AC2}">
      <dgm:prSet phldrT="[Text]" custT="1"/>
      <dgm:spPr/>
      <dgm:t>
        <a:bodyPr/>
        <a:lstStyle/>
        <a:p>
          <a:r>
            <a:rPr lang="en-US" sz="1300" dirty="0"/>
            <a:t>USB-Camera</a:t>
          </a:r>
        </a:p>
      </dgm:t>
    </dgm:pt>
    <dgm:pt modelId="{A6FF65FF-EF14-4D05-B1BD-8C858F7FBB1E}" type="parTrans" cxnId="{B8C8B165-35B9-4005-8D9E-C36AC9D28270}">
      <dgm:prSet/>
      <dgm:spPr/>
      <dgm:t>
        <a:bodyPr/>
        <a:lstStyle/>
        <a:p>
          <a:endParaRPr lang="en-US"/>
        </a:p>
      </dgm:t>
    </dgm:pt>
    <dgm:pt modelId="{07344B61-9D51-4504-B769-A2B449157587}" type="sibTrans" cxnId="{B8C8B165-35B9-4005-8D9E-C36AC9D28270}">
      <dgm:prSet/>
      <dgm:spPr/>
      <dgm:t>
        <a:bodyPr/>
        <a:lstStyle/>
        <a:p>
          <a:endParaRPr lang="en-US"/>
        </a:p>
      </dgm:t>
    </dgm:pt>
    <dgm:pt modelId="{BE2C517E-22F1-4EFD-BA49-3A7B4FAA8A4A}">
      <dgm:prSet phldrT="[Text]" custT="1"/>
      <dgm:spPr/>
      <dgm:t>
        <a:bodyPr/>
        <a:lstStyle/>
        <a:p>
          <a:r>
            <a:rPr lang="en-US" sz="1300" dirty="0"/>
            <a:t>5 h/week</a:t>
          </a:r>
        </a:p>
      </dgm:t>
    </dgm:pt>
    <dgm:pt modelId="{130B9E96-531C-47A8-B351-7234533F596D}" type="parTrans" cxnId="{C72506CD-00E9-44C2-8FEE-7004377472D5}">
      <dgm:prSet/>
      <dgm:spPr/>
      <dgm:t>
        <a:bodyPr/>
        <a:lstStyle/>
        <a:p>
          <a:endParaRPr lang="en-US"/>
        </a:p>
      </dgm:t>
    </dgm:pt>
    <dgm:pt modelId="{7EF39BAE-23B2-4CE4-814D-6A70477DA3C8}" type="sibTrans" cxnId="{C72506CD-00E9-44C2-8FEE-7004377472D5}">
      <dgm:prSet/>
      <dgm:spPr/>
      <dgm:t>
        <a:bodyPr/>
        <a:lstStyle/>
        <a:p>
          <a:endParaRPr lang="en-US"/>
        </a:p>
      </dgm:t>
    </dgm:pt>
    <dgm:pt modelId="{7E7D3C79-9C73-42B0-9AD1-5F6803061EAE}">
      <dgm:prSet phldrT="[Text]" custT="1"/>
      <dgm:spPr/>
      <dgm:t>
        <a:bodyPr/>
        <a:lstStyle/>
        <a:p>
          <a:r>
            <a:rPr lang="en-US" sz="1300" dirty="0"/>
            <a:t>March - October</a:t>
          </a:r>
        </a:p>
      </dgm:t>
    </dgm:pt>
    <dgm:pt modelId="{2E86A23C-3EA4-473C-914D-40BF1C803B06}" type="parTrans" cxnId="{54FB3BE9-0F1E-45A1-823A-BD2F608FB0E9}">
      <dgm:prSet/>
      <dgm:spPr/>
      <dgm:t>
        <a:bodyPr/>
        <a:lstStyle/>
        <a:p>
          <a:endParaRPr lang="en-US"/>
        </a:p>
      </dgm:t>
    </dgm:pt>
    <dgm:pt modelId="{F6FB845F-A5F1-4784-95C5-0C259B956C58}" type="sibTrans" cxnId="{54FB3BE9-0F1E-45A1-823A-BD2F608FB0E9}">
      <dgm:prSet/>
      <dgm:spPr/>
      <dgm:t>
        <a:bodyPr/>
        <a:lstStyle/>
        <a:p>
          <a:endParaRPr lang="en-US"/>
        </a:p>
      </dgm:t>
    </dgm:pt>
    <dgm:pt modelId="{A7F6F1B8-3BA5-46E8-ACCA-258BC38A87E2}">
      <dgm:prSet phldrT="[Text]" custT="1"/>
      <dgm:spPr/>
      <dgm:t>
        <a:bodyPr/>
        <a:lstStyle/>
        <a:p>
          <a:r>
            <a:rPr lang="en-US" sz="1300" dirty="0"/>
            <a:t>Approx. 70h so far</a:t>
          </a:r>
        </a:p>
      </dgm:t>
    </dgm:pt>
    <dgm:pt modelId="{DF2A3534-451E-4F30-8EAA-DB16AB10F315}" type="parTrans" cxnId="{35095B2C-E53C-416E-95D8-A43C12A6C885}">
      <dgm:prSet/>
      <dgm:spPr/>
      <dgm:t>
        <a:bodyPr/>
        <a:lstStyle/>
        <a:p>
          <a:endParaRPr lang="en-US"/>
        </a:p>
      </dgm:t>
    </dgm:pt>
    <dgm:pt modelId="{8C1B045C-C194-4EF0-B69A-5959B61651E1}" type="sibTrans" cxnId="{35095B2C-E53C-416E-95D8-A43C12A6C885}">
      <dgm:prSet/>
      <dgm:spPr/>
      <dgm:t>
        <a:bodyPr/>
        <a:lstStyle/>
        <a:p>
          <a:endParaRPr lang="en-US"/>
        </a:p>
      </dgm:t>
    </dgm:pt>
    <dgm:pt modelId="{458D1C9F-F6F0-42B7-AF49-081982519137}">
      <dgm:prSet phldrT="[Text]" custT="1"/>
      <dgm:spPr/>
      <dgm:t>
        <a:bodyPr/>
        <a:lstStyle/>
        <a:p>
          <a:pPr algn="ctr"/>
          <a:r>
            <a:rPr lang="en-US" sz="2400" dirty="0"/>
            <a:t>Cost</a:t>
          </a:r>
        </a:p>
      </dgm:t>
    </dgm:pt>
    <dgm:pt modelId="{43D9ED56-710D-4DF6-A80A-4F079491A237}" type="parTrans" cxnId="{A3428573-0CBE-4C7F-A93B-CC697564CB0E}">
      <dgm:prSet/>
      <dgm:spPr/>
      <dgm:t>
        <a:bodyPr/>
        <a:lstStyle/>
        <a:p>
          <a:endParaRPr lang="en-US"/>
        </a:p>
      </dgm:t>
    </dgm:pt>
    <dgm:pt modelId="{8866CB61-92F6-43AB-B239-0687918228E8}" type="sibTrans" cxnId="{A3428573-0CBE-4C7F-A93B-CC697564CB0E}">
      <dgm:prSet/>
      <dgm:spPr/>
      <dgm:t>
        <a:bodyPr/>
        <a:lstStyle/>
        <a:p>
          <a:endParaRPr lang="en-US"/>
        </a:p>
      </dgm:t>
    </dgm:pt>
    <dgm:pt modelId="{3B9BE63F-1907-43EA-84AE-D44CE54A1E33}" type="pres">
      <dgm:prSet presAssocID="{5BDEC6CA-F0A4-4031-A9A5-9EB90A060340}" presName="layout" presStyleCnt="0">
        <dgm:presLayoutVars>
          <dgm:chMax/>
          <dgm:chPref/>
          <dgm:dir/>
          <dgm:resizeHandles/>
        </dgm:presLayoutVars>
      </dgm:prSet>
      <dgm:spPr/>
    </dgm:pt>
    <dgm:pt modelId="{E77F4605-B44B-4D12-B89F-60644B429A6C}" type="pres">
      <dgm:prSet presAssocID="{32C0A8CB-8372-4018-A541-8FF887E78036}" presName="root" presStyleCnt="0">
        <dgm:presLayoutVars>
          <dgm:chMax/>
          <dgm:chPref/>
        </dgm:presLayoutVars>
      </dgm:prSet>
      <dgm:spPr/>
    </dgm:pt>
    <dgm:pt modelId="{3AC9D2B2-0C76-4946-B6EE-94BE82010E5B}" type="pres">
      <dgm:prSet presAssocID="{32C0A8CB-8372-4018-A541-8FF887E78036}" presName="rootComposite" presStyleCnt="0">
        <dgm:presLayoutVars/>
      </dgm:prSet>
      <dgm:spPr/>
    </dgm:pt>
    <dgm:pt modelId="{0AD59E4D-DFCB-4DC0-A905-E1090AF6E1EF}" type="pres">
      <dgm:prSet presAssocID="{32C0A8CB-8372-4018-A541-8FF887E78036}" presName="ParentAccent" presStyleLbl="alignNode1" presStyleIdx="0" presStyleCnt="3"/>
      <dgm:spPr/>
    </dgm:pt>
    <dgm:pt modelId="{BAFFFB24-1E7E-457E-838D-697792B73FEC}" type="pres">
      <dgm:prSet presAssocID="{32C0A8CB-8372-4018-A541-8FF887E78036}" presName="ParentSmallAccent" presStyleLbl="fgAcc1" presStyleIdx="0" presStyleCnt="3"/>
      <dgm:spPr/>
    </dgm:pt>
    <dgm:pt modelId="{5BDF0E16-0AAC-45A1-AF50-69F2C998A5D1}" type="pres">
      <dgm:prSet presAssocID="{32C0A8CB-8372-4018-A541-8FF887E78036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E3F37235-A9AD-4607-B72D-103F65A43C25}" type="pres">
      <dgm:prSet presAssocID="{32C0A8CB-8372-4018-A541-8FF887E78036}" presName="childShape" presStyleCnt="0">
        <dgm:presLayoutVars>
          <dgm:chMax val="0"/>
          <dgm:chPref val="0"/>
        </dgm:presLayoutVars>
      </dgm:prSet>
      <dgm:spPr/>
    </dgm:pt>
    <dgm:pt modelId="{DF5646D3-ED0F-4918-8210-26105F281AC4}" type="pres">
      <dgm:prSet presAssocID="{BE2C517E-22F1-4EFD-BA49-3A7B4FAA8A4A}" presName="childComposite" presStyleCnt="0">
        <dgm:presLayoutVars>
          <dgm:chMax val="0"/>
          <dgm:chPref val="0"/>
        </dgm:presLayoutVars>
      </dgm:prSet>
      <dgm:spPr/>
    </dgm:pt>
    <dgm:pt modelId="{5E1B4158-CBDF-4B3A-834B-4BAD9E900850}" type="pres">
      <dgm:prSet presAssocID="{BE2C517E-22F1-4EFD-BA49-3A7B4FAA8A4A}" presName="ChildAccent" presStyleLbl="solidFgAcc1" presStyleIdx="0" presStyleCnt="9"/>
      <dgm:spPr/>
    </dgm:pt>
    <dgm:pt modelId="{C1AD83BE-3354-407E-9785-BDC5E8DE68F2}" type="pres">
      <dgm:prSet presAssocID="{BE2C517E-22F1-4EFD-BA49-3A7B4FAA8A4A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DBD13A29-8191-4EF5-B071-F89FEEAF2469}" type="pres">
      <dgm:prSet presAssocID="{7E7D3C79-9C73-42B0-9AD1-5F6803061EAE}" presName="childComposite" presStyleCnt="0">
        <dgm:presLayoutVars>
          <dgm:chMax val="0"/>
          <dgm:chPref val="0"/>
        </dgm:presLayoutVars>
      </dgm:prSet>
      <dgm:spPr/>
    </dgm:pt>
    <dgm:pt modelId="{A8D68A3A-40BC-4E88-B874-9BABC10D0356}" type="pres">
      <dgm:prSet presAssocID="{7E7D3C79-9C73-42B0-9AD1-5F6803061EAE}" presName="ChildAccent" presStyleLbl="solidFgAcc1" presStyleIdx="1" presStyleCnt="9"/>
      <dgm:spPr/>
    </dgm:pt>
    <dgm:pt modelId="{C42DF3A2-F2BF-4B5C-9F55-EE980B1D6232}" type="pres">
      <dgm:prSet presAssocID="{7E7D3C79-9C73-42B0-9AD1-5F6803061EAE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96352574-283C-4300-91EF-893DFFF402A6}" type="pres">
      <dgm:prSet presAssocID="{A7F6F1B8-3BA5-46E8-ACCA-258BC38A87E2}" presName="childComposite" presStyleCnt="0">
        <dgm:presLayoutVars>
          <dgm:chMax val="0"/>
          <dgm:chPref val="0"/>
        </dgm:presLayoutVars>
      </dgm:prSet>
      <dgm:spPr/>
    </dgm:pt>
    <dgm:pt modelId="{5B17A474-26D6-4D79-BB6F-39125AE7C808}" type="pres">
      <dgm:prSet presAssocID="{A7F6F1B8-3BA5-46E8-ACCA-258BC38A87E2}" presName="ChildAccent" presStyleLbl="solidFgAcc1" presStyleIdx="2" presStyleCnt="9"/>
      <dgm:spPr/>
    </dgm:pt>
    <dgm:pt modelId="{A559C7D6-BC01-4349-8661-B792338B41C8}" type="pres">
      <dgm:prSet presAssocID="{A7F6F1B8-3BA5-46E8-ACCA-258BC38A87E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C5B02420-F3D8-45D6-AAE7-327D9F464E35}" type="pres">
      <dgm:prSet presAssocID="{458D1C9F-F6F0-42B7-AF49-081982519137}" presName="root" presStyleCnt="0">
        <dgm:presLayoutVars>
          <dgm:chMax/>
          <dgm:chPref/>
        </dgm:presLayoutVars>
      </dgm:prSet>
      <dgm:spPr/>
    </dgm:pt>
    <dgm:pt modelId="{6322769B-C69B-4193-A9CF-59F195D025D1}" type="pres">
      <dgm:prSet presAssocID="{458D1C9F-F6F0-42B7-AF49-081982519137}" presName="rootComposite" presStyleCnt="0">
        <dgm:presLayoutVars/>
      </dgm:prSet>
      <dgm:spPr/>
    </dgm:pt>
    <dgm:pt modelId="{4B467326-1C70-4554-B354-C18CC0E228FD}" type="pres">
      <dgm:prSet presAssocID="{458D1C9F-F6F0-42B7-AF49-081982519137}" presName="ParentAccent" presStyleLbl="alignNode1" presStyleIdx="1" presStyleCnt="3"/>
      <dgm:spPr/>
    </dgm:pt>
    <dgm:pt modelId="{2BD38B8D-008D-4C45-90CB-0FD7C491AC38}" type="pres">
      <dgm:prSet presAssocID="{458D1C9F-F6F0-42B7-AF49-081982519137}" presName="ParentSmallAccent" presStyleLbl="fgAcc1" presStyleIdx="1" presStyleCnt="3"/>
      <dgm:spPr/>
    </dgm:pt>
    <dgm:pt modelId="{4D033CBF-432D-4EB5-8090-182C7A8CC72F}" type="pres">
      <dgm:prSet presAssocID="{458D1C9F-F6F0-42B7-AF49-081982519137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6E3777BD-032A-4207-B54C-EDCFC4CE5C6C}" type="pres">
      <dgm:prSet presAssocID="{458D1C9F-F6F0-42B7-AF49-081982519137}" presName="childShape" presStyleCnt="0">
        <dgm:presLayoutVars>
          <dgm:chMax val="0"/>
          <dgm:chPref val="0"/>
        </dgm:presLayoutVars>
      </dgm:prSet>
      <dgm:spPr/>
    </dgm:pt>
    <dgm:pt modelId="{DA24CE68-1F3F-4A7A-9943-D5F68F03EA4D}" type="pres">
      <dgm:prSet presAssocID="{203B5957-3F0A-40CE-AF6D-96C12B7F1404}" presName="childComposite" presStyleCnt="0">
        <dgm:presLayoutVars>
          <dgm:chMax val="0"/>
          <dgm:chPref val="0"/>
        </dgm:presLayoutVars>
      </dgm:prSet>
      <dgm:spPr/>
    </dgm:pt>
    <dgm:pt modelId="{0DF44171-FEB0-4B9C-8BD8-51E03D9E7324}" type="pres">
      <dgm:prSet presAssocID="{203B5957-3F0A-40CE-AF6D-96C12B7F1404}" presName="ChildAccent" presStyleLbl="solidFgAcc1" presStyleIdx="3" presStyleCnt="9"/>
      <dgm:spPr/>
    </dgm:pt>
    <dgm:pt modelId="{536D517C-A5A2-4BDE-BE80-B3560A598587}" type="pres">
      <dgm:prSet presAssocID="{203B5957-3F0A-40CE-AF6D-96C12B7F1404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9091EE92-0BF6-494D-9847-74AE13742FEB}" type="pres">
      <dgm:prSet presAssocID="{7D0A42E4-6421-48DF-A536-BF493F0EE95C}" presName="childComposite" presStyleCnt="0">
        <dgm:presLayoutVars>
          <dgm:chMax val="0"/>
          <dgm:chPref val="0"/>
        </dgm:presLayoutVars>
      </dgm:prSet>
      <dgm:spPr/>
    </dgm:pt>
    <dgm:pt modelId="{C03E4965-F7AD-49C8-90F3-2E93335E3F96}" type="pres">
      <dgm:prSet presAssocID="{7D0A42E4-6421-48DF-A536-BF493F0EE95C}" presName="ChildAccent" presStyleLbl="solidFgAcc1" presStyleIdx="4" presStyleCnt="9"/>
      <dgm:spPr/>
    </dgm:pt>
    <dgm:pt modelId="{A5BED0E2-1D82-43D8-8A4E-11A60925B059}" type="pres">
      <dgm:prSet presAssocID="{7D0A42E4-6421-48DF-A536-BF493F0EE95C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24442E90-5245-48FC-88C7-D5F8152691C6}" type="pres">
      <dgm:prSet presAssocID="{76014A2E-BDD5-45D5-B59B-840472F83105}" presName="root" presStyleCnt="0">
        <dgm:presLayoutVars>
          <dgm:chMax/>
          <dgm:chPref/>
        </dgm:presLayoutVars>
      </dgm:prSet>
      <dgm:spPr/>
    </dgm:pt>
    <dgm:pt modelId="{75D5759B-43C5-4D3C-A0D6-E4CC10DB57EC}" type="pres">
      <dgm:prSet presAssocID="{76014A2E-BDD5-45D5-B59B-840472F83105}" presName="rootComposite" presStyleCnt="0">
        <dgm:presLayoutVars/>
      </dgm:prSet>
      <dgm:spPr/>
    </dgm:pt>
    <dgm:pt modelId="{517880B4-7023-47C3-873A-FCAFF0AAA801}" type="pres">
      <dgm:prSet presAssocID="{76014A2E-BDD5-45D5-B59B-840472F83105}" presName="ParentAccent" presStyleLbl="alignNode1" presStyleIdx="2" presStyleCnt="3"/>
      <dgm:spPr/>
    </dgm:pt>
    <dgm:pt modelId="{04B4EE84-7FF7-4A98-8D46-4803F36620B6}" type="pres">
      <dgm:prSet presAssocID="{76014A2E-BDD5-45D5-B59B-840472F83105}" presName="ParentSmallAccent" presStyleLbl="fgAcc1" presStyleIdx="2" presStyleCnt="3"/>
      <dgm:spPr/>
    </dgm:pt>
    <dgm:pt modelId="{59AFB5F3-46FA-4658-912D-95EBC1E39327}" type="pres">
      <dgm:prSet presAssocID="{76014A2E-BDD5-45D5-B59B-840472F83105}" presName="Parent" presStyleLbl="revTx" presStyleIdx="7" presStyleCnt="12">
        <dgm:presLayoutVars>
          <dgm:chMax/>
          <dgm:chPref val="4"/>
          <dgm:bulletEnabled val="1"/>
        </dgm:presLayoutVars>
      </dgm:prSet>
      <dgm:spPr/>
    </dgm:pt>
    <dgm:pt modelId="{1AB289C3-C0D7-485C-A711-FE3B6E6064ED}" type="pres">
      <dgm:prSet presAssocID="{76014A2E-BDD5-45D5-B59B-840472F83105}" presName="childShape" presStyleCnt="0">
        <dgm:presLayoutVars>
          <dgm:chMax val="0"/>
          <dgm:chPref val="0"/>
        </dgm:presLayoutVars>
      </dgm:prSet>
      <dgm:spPr/>
    </dgm:pt>
    <dgm:pt modelId="{905A5E14-B44B-41B1-8D1E-30FA43C0ED0E}" type="pres">
      <dgm:prSet presAssocID="{6224239D-D698-4406-93BB-87DE80D62AC2}" presName="childComposite" presStyleCnt="0">
        <dgm:presLayoutVars>
          <dgm:chMax val="0"/>
          <dgm:chPref val="0"/>
        </dgm:presLayoutVars>
      </dgm:prSet>
      <dgm:spPr/>
    </dgm:pt>
    <dgm:pt modelId="{61F8334C-146C-43D8-AFFA-3FF42D4CF104}" type="pres">
      <dgm:prSet presAssocID="{6224239D-D698-4406-93BB-87DE80D62AC2}" presName="ChildAccent" presStyleLbl="solidFgAcc1" presStyleIdx="5" presStyleCnt="9"/>
      <dgm:spPr/>
    </dgm:pt>
    <dgm:pt modelId="{E1057FFE-D4A9-4177-B4E6-75F0AF808F65}" type="pres">
      <dgm:prSet presAssocID="{6224239D-D698-4406-93BB-87DE80D62AC2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ADFB1D91-749A-45B9-9CAC-8F8DB539FBB1}" type="pres">
      <dgm:prSet presAssocID="{3964E6AA-35CC-4FA1-BD49-A7FB88CFF501}" presName="childComposite" presStyleCnt="0">
        <dgm:presLayoutVars>
          <dgm:chMax val="0"/>
          <dgm:chPref val="0"/>
        </dgm:presLayoutVars>
      </dgm:prSet>
      <dgm:spPr/>
    </dgm:pt>
    <dgm:pt modelId="{841AC5C2-242B-4789-A2E1-4ECE1A4E8309}" type="pres">
      <dgm:prSet presAssocID="{3964E6AA-35CC-4FA1-BD49-A7FB88CFF501}" presName="ChildAccent" presStyleLbl="solidFgAcc1" presStyleIdx="6" presStyleCnt="9"/>
      <dgm:spPr/>
    </dgm:pt>
    <dgm:pt modelId="{4E190F18-337E-4DD6-A004-971B98F7D333}" type="pres">
      <dgm:prSet presAssocID="{3964E6AA-35CC-4FA1-BD49-A7FB88CFF501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07216185-953B-449A-A9C2-06622FBB7F29}" type="pres">
      <dgm:prSet presAssocID="{D90A8EAE-5622-4B97-BFCC-7A8CA20CF0F9}" presName="childComposite" presStyleCnt="0">
        <dgm:presLayoutVars>
          <dgm:chMax val="0"/>
          <dgm:chPref val="0"/>
        </dgm:presLayoutVars>
      </dgm:prSet>
      <dgm:spPr/>
    </dgm:pt>
    <dgm:pt modelId="{B459452B-E50B-479E-8660-30598339D1FF}" type="pres">
      <dgm:prSet presAssocID="{D90A8EAE-5622-4B97-BFCC-7A8CA20CF0F9}" presName="ChildAccent" presStyleLbl="solidFgAcc1" presStyleIdx="7" presStyleCnt="9"/>
      <dgm:spPr/>
    </dgm:pt>
    <dgm:pt modelId="{17ADDA2E-B23D-485A-B66B-FD3BB77AC97E}" type="pres">
      <dgm:prSet presAssocID="{D90A8EAE-5622-4B97-BFCC-7A8CA20CF0F9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64F640B7-CB73-46ED-83B1-F9065BB8027F}" type="pres">
      <dgm:prSet presAssocID="{FD19F718-2832-4D1D-9A0B-BA858D19CC83}" presName="childComposite" presStyleCnt="0">
        <dgm:presLayoutVars>
          <dgm:chMax val="0"/>
          <dgm:chPref val="0"/>
        </dgm:presLayoutVars>
      </dgm:prSet>
      <dgm:spPr/>
    </dgm:pt>
    <dgm:pt modelId="{E630D627-CE12-412E-B8C1-D8C56CF43576}" type="pres">
      <dgm:prSet presAssocID="{FD19F718-2832-4D1D-9A0B-BA858D19CC83}" presName="ChildAccent" presStyleLbl="solidFgAcc1" presStyleIdx="8" presStyleCnt="9"/>
      <dgm:spPr/>
    </dgm:pt>
    <dgm:pt modelId="{9A227D47-300C-4BD4-A539-5D082BAF0043}" type="pres">
      <dgm:prSet presAssocID="{FD19F718-2832-4D1D-9A0B-BA858D19CC83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F8AFB007-9BEC-4701-9818-DB709CC80BED}" type="presOf" srcId="{A7F6F1B8-3BA5-46E8-ACCA-258BC38A87E2}" destId="{A559C7D6-BC01-4349-8661-B792338B41C8}" srcOrd="0" destOrd="0" presId="urn:microsoft.com/office/officeart/2008/layout/SquareAccentList"/>
    <dgm:cxn modelId="{1ECF2F0F-6A14-44AC-8438-F48A90FBD679}" type="presOf" srcId="{76014A2E-BDD5-45D5-B59B-840472F83105}" destId="{59AFB5F3-46FA-4658-912D-95EBC1E39327}" srcOrd="0" destOrd="0" presId="urn:microsoft.com/office/officeart/2008/layout/SquareAccentList"/>
    <dgm:cxn modelId="{F584CD15-8310-4E43-BB68-C33D5A656116}" srcId="{458D1C9F-F6F0-42B7-AF49-081982519137}" destId="{203B5957-3F0A-40CE-AF6D-96C12B7F1404}" srcOrd="0" destOrd="0" parTransId="{8C207204-19B2-4A6E-8EF5-80D9C24879C6}" sibTransId="{EDB9C798-46A5-4627-A948-52E7D97ED887}"/>
    <dgm:cxn modelId="{A5A35917-B269-4C83-9EBA-8E1472C1DC17}" type="presOf" srcId="{203B5957-3F0A-40CE-AF6D-96C12B7F1404}" destId="{536D517C-A5A2-4BDE-BE80-B3560A598587}" srcOrd="0" destOrd="0" presId="urn:microsoft.com/office/officeart/2008/layout/SquareAccentList"/>
    <dgm:cxn modelId="{2B96A317-CCE2-4F09-AA11-307043EF1AC2}" srcId="{76014A2E-BDD5-45D5-B59B-840472F83105}" destId="{D90A8EAE-5622-4B97-BFCC-7A8CA20CF0F9}" srcOrd="2" destOrd="0" parTransId="{13665DE5-55F9-4D2B-8E13-4AF7B453F7F0}" sibTransId="{125AE4FB-4060-4145-A3D9-5EADE9772337}"/>
    <dgm:cxn modelId="{61197C18-A469-43F5-ACDF-2074D95E755C}" type="presOf" srcId="{6224239D-D698-4406-93BB-87DE80D62AC2}" destId="{E1057FFE-D4A9-4177-B4E6-75F0AF808F65}" srcOrd="0" destOrd="0" presId="urn:microsoft.com/office/officeart/2008/layout/SquareAccentList"/>
    <dgm:cxn modelId="{35095B2C-E53C-416E-95D8-A43C12A6C885}" srcId="{32C0A8CB-8372-4018-A541-8FF887E78036}" destId="{A7F6F1B8-3BA5-46E8-ACCA-258BC38A87E2}" srcOrd="2" destOrd="0" parTransId="{DF2A3534-451E-4F30-8EAA-DB16AB10F315}" sibTransId="{8C1B045C-C194-4EF0-B69A-5959B61651E1}"/>
    <dgm:cxn modelId="{B8C8B165-35B9-4005-8D9E-C36AC9D28270}" srcId="{76014A2E-BDD5-45D5-B59B-840472F83105}" destId="{6224239D-D698-4406-93BB-87DE80D62AC2}" srcOrd="0" destOrd="0" parTransId="{A6FF65FF-EF14-4D05-B1BD-8C858F7FBB1E}" sibTransId="{07344B61-9D51-4504-B769-A2B449157587}"/>
    <dgm:cxn modelId="{6F247A46-C4D4-4D99-B04F-50B3C455180D}" type="presOf" srcId="{32C0A8CB-8372-4018-A541-8FF887E78036}" destId="{5BDF0E16-0AAC-45A1-AF50-69F2C998A5D1}" srcOrd="0" destOrd="0" presId="urn:microsoft.com/office/officeart/2008/layout/SquareAccentList"/>
    <dgm:cxn modelId="{F698CC46-861C-4AF9-8D27-549E2AB4A13F}" type="presOf" srcId="{458D1C9F-F6F0-42B7-AF49-081982519137}" destId="{4D033CBF-432D-4EB5-8090-182C7A8CC72F}" srcOrd="0" destOrd="0" presId="urn:microsoft.com/office/officeart/2008/layout/SquareAccentList"/>
    <dgm:cxn modelId="{754CBB49-2782-4FFC-9F6F-FC32E49B5AB0}" type="presOf" srcId="{5BDEC6CA-F0A4-4031-A9A5-9EB90A060340}" destId="{3B9BE63F-1907-43EA-84AE-D44CE54A1E33}" srcOrd="0" destOrd="0" presId="urn:microsoft.com/office/officeart/2008/layout/SquareAccentList"/>
    <dgm:cxn modelId="{08B4CD69-ADC5-4898-A366-B3F8E3325A75}" type="presOf" srcId="{7E7D3C79-9C73-42B0-9AD1-5F6803061EAE}" destId="{C42DF3A2-F2BF-4B5C-9F55-EE980B1D6232}" srcOrd="0" destOrd="0" presId="urn:microsoft.com/office/officeart/2008/layout/SquareAccentList"/>
    <dgm:cxn modelId="{A3428573-0CBE-4C7F-A93B-CC697564CB0E}" srcId="{5BDEC6CA-F0A4-4031-A9A5-9EB90A060340}" destId="{458D1C9F-F6F0-42B7-AF49-081982519137}" srcOrd="1" destOrd="0" parTransId="{43D9ED56-710D-4DF6-A80A-4F079491A237}" sibTransId="{8866CB61-92F6-43AB-B239-0687918228E8}"/>
    <dgm:cxn modelId="{9E3FB88C-C882-4E34-988F-092A06A9D3EF}" srcId="{76014A2E-BDD5-45D5-B59B-840472F83105}" destId="{3964E6AA-35CC-4FA1-BD49-A7FB88CFF501}" srcOrd="1" destOrd="0" parTransId="{0558A777-EA76-49E7-A018-91D5151910E5}" sibTransId="{F2A7684F-8250-4D2E-8D9A-DF22CE164202}"/>
    <dgm:cxn modelId="{B27295A2-C231-4DB2-B1BA-42F04E6C8295}" srcId="{76014A2E-BDD5-45D5-B59B-840472F83105}" destId="{FD19F718-2832-4D1D-9A0B-BA858D19CC83}" srcOrd="3" destOrd="0" parTransId="{E25C6318-DE43-437C-A8B0-DC6EDAEDAC42}" sibTransId="{7053FC31-C3A4-400C-B763-87FD58CF17B6}"/>
    <dgm:cxn modelId="{EC8F8BA8-ED76-4D7B-9386-D90B3FD6A83A}" type="presOf" srcId="{7D0A42E4-6421-48DF-A536-BF493F0EE95C}" destId="{A5BED0E2-1D82-43D8-8A4E-11A60925B059}" srcOrd="0" destOrd="0" presId="urn:microsoft.com/office/officeart/2008/layout/SquareAccentList"/>
    <dgm:cxn modelId="{B2CEBFC1-8DDE-481F-9A05-F01B2C7FCCF5}" type="presOf" srcId="{D90A8EAE-5622-4B97-BFCC-7A8CA20CF0F9}" destId="{17ADDA2E-B23D-485A-B66B-FD3BB77AC97E}" srcOrd="0" destOrd="0" presId="urn:microsoft.com/office/officeart/2008/layout/SquareAccentList"/>
    <dgm:cxn modelId="{C55893C2-48D0-43C2-AC85-213A09DD6C56}" srcId="{458D1C9F-F6F0-42B7-AF49-081982519137}" destId="{7D0A42E4-6421-48DF-A536-BF493F0EE95C}" srcOrd="1" destOrd="0" parTransId="{5DE5F06E-924A-4F01-9723-99530B4F2EFC}" sibTransId="{0181D1F1-3271-4297-B651-6B7C61673BD6}"/>
    <dgm:cxn modelId="{8FBF50CA-0965-4249-91FD-DFF4185727ED}" type="presOf" srcId="{BE2C517E-22F1-4EFD-BA49-3A7B4FAA8A4A}" destId="{C1AD83BE-3354-407E-9785-BDC5E8DE68F2}" srcOrd="0" destOrd="0" presId="urn:microsoft.com/office/officeart/2008/layout/SquareAccentList"/>
    <dgm:cxn modelId="{C72506CD-00E9-44C2-8FEE-7004377472D5}" srcId="{32C0A8CB-8372-4018-A541-8FF887E78036}" destId="{BE2C517E-22F1-4EFD-BA49-3A7B4FAA8A4A}" srcOrd="0" destOrd="0" parTransId="{130B9E96-531C-47A8-B351-7234533F596D}" sibTransId="{7EF39BAE-23B2-4CE4-814D-6A70477DA3C8}"/>
    <dgm:cxn modelId="{60728AD4-01B9-4A9E-B714-124759E88A9D}" srcId="{5BDEC6CA-F0A4-4031-A9A5-9EB90A060340}" destId="{32C0A8CB-8372-4018-A541-8FF887E78036}" srcOrd="0" destOrd="0" parTransId="{7B510039-96D9-4C53-A570-A5F4CE370701}" sibTransId="{95573CB7-814A-4633-B3BF-9DD0867C868C}"/>
    <dgm:cxn modelId="{A715DADE-3DC2-46AD-897C-29C2916040B0}" type="presOf" srcId="{FD19F718-2832-4D1D-9A0B-BA858D19CC83}" destId="{9A227D47-300C-4BD4-A539-5D082BAF0043}" srcOrd="0" destOrd="0" presId="urn:microsoft.com/office/officeart/2008/layout/SquareAccentList"/>
    <dgm:cxn modelId="{54FB3BE9-0F1E-45A1-823A-BD2F608FB0E9}" srcId="{32C0A8CB-8372-4018-A541-8FF887E78036}" destId="{7E7D3C79-9C73-42B0-9AD1-5F6803061EAE}" srcOrd="1" destOrd="0" parTransId="{2E86A23C-3EA4-473C-914D-40BF1C803B06}" sibTransId="{F6FB845F-A5F1-4784-95C5-0C259B956C58}"/>
    <dgm:cxn modelId="{38D2FDED-DF36-40C3-9DDD-32375CABDA91}" type="presOf" srcId="{3964E6AA-35CC-4FA1-BD49-A7FB88CFF501}" destId="{4E190F18-337E-4DD6-A004-971B98F7D333}" srcOrd="0" destOrd="0" presId="urn:microsoft.com/office/officeart/2008/layout/SquareAccentList"/>
    <dgm:cxn modelId="{CCD827FC-21EE-44EC-9312-C61BD5D285C3}" srcId="{5BDEC6CA-F0A4-4031-A9A5-9EB90A060340}" destId="{76014A2E-BDD5-45D5-B59B-840472F83105}" srcOrd="2" destOrd="0" parTransId="{346A3356-524A-4CF1-9D67-6F75812436EB}" sibTransId="{8C7B6A02-A2C2-4BC1-9CA6-0AC6703BD1BC}"/>
    <dgm:cxn modelId="{56843EEE-3FBC-467A-AA37-CABF087D02E0}" type="presParOf" srcId="{3B9BE63F-1907-43EA-84AE-D44CE54A1E33}" destId="{E77F4605-B44B-4D12-B89F-60644B429A6C}" srcOrd="0" destOrd="0" presId="urn:microsoft.com/office/officeart/2008/layout/SquareAccentList"/>
    <dgm:cxn modelId="{6F432D89-9E0C-4165-8257-8E330D3E8DF4}" type="presParOf" srcId="{E77F4605-B44B-4D12-B89F-60644B429A6C}" destId="{3AC9D2B2-0C76-4946-B6EE-94BE82010E5B}" srcOrd="0" destOrd="0" presId="urn:microsoft.com/office/officeart/2008/layout/SquareAccentList"/>
    <dgm:cxn modelId="{2BFF7F74-E031-4EB9-A8EB-D997913D5966}" type="presParOf" srcId="{3AC9D2B2-0C76-4946-B6EE-94BE82010E5B}" destId="{0AD59E4D-DFCB-4DC0-A905-E1090AF6E1EF}" srcOrd="0" destOrd="0" presId="urn:microsoft.com/office/officeart/2008/layout/SquareAccentList"/>
    <dgm:cxn modelId="{42E4B942-C1F8-4643-82CB-608F6E909533}" type="presParOf" srcId="{3AC9D2B2-0C76-4946-B6EE-94BE82010E5B}" destId="{BAFFFB24-1E7E-457E-838D-697792B73FEC}" srcOrd="1" destOrd="0" presId="urn:microsoft.com/office/officeart/2008/layout/SquareAccentList"/>
    <dgm:cxn modelId="{A3E02EBE-8E58-4B6B-A13D-2E3FAC7B6628}" type="presParOf" srcId="{3AC9D2B2-0C76-4946-B6EE-94BE82010E5B}" destId="{5BDF0E16-0AAC-45A1-AF50-69F2C998A5D1}" srcOrd="2" destOrd="0" presId="urn:microsoft.com/office/officeart/2008/layout/SquareAccentList"/>
    <dgm:cxn modelId="{AFC97207-4DBC-4857-BE23-C6CB09DDF90F}" type="presParOf" srcId="{E77F4605-B44B-4D12-B89F-60644B429A6C}" destId="{E3F37235-A9AD-4607-B72D-103F65A43C25}" srcOrd="1" destOrd="0" presId="urn:microsoft.com/office/officeart/2008/layout/SquareAccentList"/>
    <dgm:cxn modelId="{28738E17-A6FF-4424-AE50-809C6664A6B7}" type="presParOf" srcId="{E3F37235-A9AD-4607-B72D-103F65A43C25}" destId="{DF5646D3-ED0F-4918-8210-26105F281AC4}" srcOrd="0" destOrd="0" presId="urn:microsoft.com/office/officeart/2008/layout/SquareAccentList"/>
    <dgm:cxn modelId="{499F952A-4C60-4FBE-AC68-500A4E812FEB}" type="presParOf" srcId="{DF5646D3-ED0F-4918-8210-26105F281AC4}" destId="{5E1B4158-CBDF-4B3A-834B-4BAD9E900850}" srcOrd="0" destOrd="0" presId="urn:microsoft.com/office/officeart/2008/layout/SquareAccentList"/>
    <dgm:cxn modelId="{4F5D194E-EEFF-4135-BEE9-49CD17364540}" type="presParOf" srcId="{DF5646D3-ED0F-4918-8210-26105F281AC4}" destId="{C1AD83BE-3354-407E-9785-BDC5E8DE68F2}" srcOrd="1" destOrd="0" presId="urn:microsoft.com/office/officeart/2008/layout/SquareAccentList"/>
    <dgm:cxn modelId="{71E5DEF6-E5AE-4F4C-B15F-72B1E8028F22}" type="presParOf" srcId="{E3F37235-A9AD-4607-B72D-103F65A43C25}" destId="{DBD13A29-8191-4EF5-B071-F89FEEAF2469}" srcOrd="1" destOrd="0" presId="urn:microsoft.com/office/officeart/2008/layout/SquareAccentList"/>
    <dgm:cxn modelId="{DCC0D529-68E8-49CC-A9BD-9D8AF40D0198}" type="presParOf" srcId="{DBD13A29-8191-4EF5-B071-F89FEEAF2469}" destId="{A8D68A3A-40BC-4E88-B874-9BABC10D0356}" srcOrd="0" destOrd="0" presId="urn:microsoft.com/office/officeart/2008/layout/SquareAccentList"/>
    <dgm:cxn modelId="{FAFA90D0-8A3E-4223-AFE3-5B4262D57BA1}" type="presParOf" srcId="{DBD13A29-8191-4EF5-B071-F89FEEAF2469}" destId="{C42DF3A2-F2BF-4B5C-9F55-EE980B1D6232}" srcOrd="1" destOrd="0" presId="urn:microsoft.com/office/officeart/2008/layout/SquareAccentList"/>
    <dgm:cxn modelId="{9B39C008-B827-42E9-A1EE-20779EDAEB0A}" type="presParOf" srcId="{E3F37235-A9AD-4607-B72D-103F65A43C25}" destId="{96352574-283C-4300-91EF-893DFFF402A6}" srcOrd="2" destOrd="0" presId="urn:microsoft.com/office/officeart/2008/layout/SquareAccentList"/>
    <dgm:cxn modelId="{1D08F3DC-C4E7-4B97-ACC2-8B191397655A}" type="presParOf" srcId="{96352574-283C-4300-91EF-893DFFF402A6}" destId="{5B17A474-26D6-4D79-BB6F-39125AE7C808}" srcOrd="0" destOrd="0" presId="urn:microsoft.com/office/officeart/2008/layout/SquareAccentList"/>
    <dgm:cxn modelId="{6053C6FA-9FCD-4252-BD0D-A635DF11145E}" type="presParOf" srcId="{96352574-283C-4300-91EF-893DFFF402A6}" destId="{A559C7D6-BC01-4349-8661-B792338B41C8}" srcOrd="1" destOrd="0" presId="urn:microsoft.com/office/officeart/2008/layout/SquareAccentList"/>
    <dgm:cxn modelId="{A3F9022E-6EE2-4C6D-9E9E-5CA6F5821F4F}" type="presParOf" srcId="{3B9BE63F-1907-43EA-84AE-D44CE54A1E33}" destId="{C5B02420-F3D8-45D6-AAE7-327D9F464E35}" srcOrd="1" destOrd="0" presId="urn:microsoft.com/office/officeart/2008/layout/SquareAccentList"/>
    <dgm:cxn modelId="{21CA74CD-B368-4326-9224-A8DB5DF41BC2}" type="presParOf" srcId="{C5B02420-F3D8-45D6-AAE7-327D9F464E35}" destId="{6322769B-C69B-4193-A9CF-59F195D025D1}" srcOrd="0" destOrd="0" presId="urn:microsoft.com/office/officeart/2008/layout/SquareAccentList"/>
    <dgm:cxn modelId="{C647540A-7F1A-4175-A6A7-9C3BC13F7233}" type="presParOf" srcId="{6322769B-C69B-4193-A9CF-59F195D025D1}" destId="{4B467326-1C70-4554-B354-C18CC0E228FD}" srcOrd="0" destOrd="0" presId="urn:microsoft.com/office/officeart/2008/layout/SquareAccentList"/>
    <dgm:cxn modelId="{75B1C91F-A78C-4C63-85A8-950F20AF3E28}" type="presParOf" srcId="{6322769B-C69B-4193-A9CF-59F195D025D1}" destId="{2BD38B8D-008D-4C45-90CB-0FD7C491AC38}" srcOrd="1" destOrd="0" presId="urn:microsoft.com/office/officeart/2008/layout/SquareAccentList"/>
    <dgm:cxn modelId="{372E9682-ACC6-4F18-8C11-97EA4E7EE505}" type="presParOf" srcId="{6322769B-C69B-4193-A9CF-59F195D025D1}" destId="{4D033CBF-432D-4EB5-8090-182C7A8CC72F}" srcOrd="2" destOrd="0" presId="urn:microsoft.com/office/officeart/2008/layout/SquareAccentList"/>
    <dgm:cxn modelId="{1A62A0ED-05B2-40A8-A417-5C05FC79255C}" type="presParOf" srcId="{C5B02420-F3D8-45D6-AAE7-327D9F464E35}" destId="{6E3777BD-032A-4207-B54C-EDCFC4CE5C6C}" srcOrd="1" destOrd="0" presId="urn:microsoft.com/office/officeart/2008/layout/SquareAccentList"/>
    <dgm:cxn modelId="{689BF6FA-9157-4839-A025-4BF55CC0F14E}" type="presParOf" srcId="{6E3777BD-032A-4207-B54C-EDCFC4CE5C6C}" destId="{DA24CE68-1F3F-4A7A-9943-D5F68F03EA4D}" srcOrd="0" destOrd="0" presId="urn:microsoft.com/office/officeart/2008/layout/SquareAccentList"/>
    <dgm:cxn modelId="{4CCC34A6-DD12-4E54-AB65-AD923E83E0CB}" type="presParOf" srcId="{DA24CE68-1F3F-4A7A-9943-D5F68F03EA4D}" destId="{0DF44171-FEB0-4B9C-8BD8-51E03D9E7324}" srcOrd="0" destOrd="0" presId="urn:microsoft.com/office/officeart/2008/layout/SquareAccentList"/>
    <dgm:cxn modelId="{FA0412BB-55B8-4BF7-AF5D-F0B421531B06}" type="presParOf" srcId="{DA24CE68-1F3F-4A7A-9943-D5F68F03EA4D}" destId="{536D517C-A5A2-4BDE-BE80-B3560A598587}" srcOrd="1" destOrd="0" presId="urn:microsoft.com/office/officeart/2008/layout/SquareAccentList"/>
    <dgm:cxn modelId="{25D69122-667F-4F14-912D-D6CC25B62450}" type="presParOf" srcId="{6E3777BD-032A-4207-B54C-EDCFC4CE5C6C}" destId="{9091EE92-0BF6-494D-9847-74AE13742FEB}" srcOrd="1" destOrd="0" presId="urn:microsoft.com/office/officeart/2008/layout/SquareAccentList"/>
    <dgm:cxn modelId="{654426D4-61E2-4AAC-8C3A-DAD8B1068E9E}" type="presParOf" srcId="{9091EE92-0BF6-494D-9847-74AE13742FEB}" destId="{C03E4965-F7AD-49C8-90F3-2E93335E3F96}" srcOrd="0" destOrd="0" presId="urn:microsoft.com/office/officeart/2008/layout/SquareAccentList"/>
    <dgm:cxn modelId="{4FDAAA7E-0183-4A94-955C-36802522EBCA}" type="presParOf" srcId="{9091EE92-0BF6-494D-9847-74AE13742FEB}" destId="{A5BED0E2-1D82-43D8-8A4E-11A60925B059}" srcOrd="1" destOrd="0" presId="urn:microsoft.com/office/officeart/2008/layout/SquareAccentList"/>
    <dgm:cxn modelId="{C43DD5E6-C603-4458-AEB5-9BE5E6608F8D}" type="presParOf" srcId="{3B9BE63F-1907-43EA-84AE-D44CE54A1E33}" destId="{24442E90-5245-48FC-88C7-D5F8152691C6}" srcOrd="2" destOrd="0" presId="urn:microsoft.com/office/officeart/2008/layout/SquareAccentList"/>
    <dgm:cxn modelId="{E1C999B8-E0B6-4205-9CFA-2BA90860B130}" type="presParOf" srcId="{24442E90-5245-48FC-88C7-D5F8152691C6}" destId="{75D5759B-43C5-4D3C-A0D6-E4CC10DB57EC}" srcOrd="0" destOrd="0" presId="urn:microsoft.com/office/officeart/2008/layout/SquareAccentList"/>
    <dgm:cxn modelId="{2D11711A-6338-4410-B6A2-B0D334781FB5}" type="presParOf" srcId="{75D5759B-43C5-4D3C-A0D6-E4CC10DB57EC}" destId="{517880B4-7023-47C3-873A-FCAFF0AAA801}" srcOrd="0" destOrd="0" presId="urn:microsoft.com/office/officeart/2008/layout/SquareAccentList"/>
    <dgm:cxn modelId="{2C43237F-C7E4-45F9-A17A-2773D5141533}" type="presParOf" srcId="{75D5759B-43C5-4D3C-A0D6-E4CC10DB57EC}" destId="{04B4EE84-7FF7-4A98-8D46-4803F36620B6}" srcOrd="1" destOrd="0" presId="urn:microsoft.com/office/officeart/2008/layout/SquareAccentList"/>
    <dgm:cxn modelId="{0928FFFE-67BF-482B-BF36-DE2F6463FC6B}" type="presParOf" srcId="{75D5759B-43C5-4D3C-A0D6-E4CC10DB57EC}" destId="{59AFB5F3-46FA-4658-912D-95EBC1E39327}" srcOrd="2" destOrd="0" presId="urn:microsoft.com/office/officeart/2008/layout/SquareAccentList"/>
    <dgm:cxn modelId="{95BBAA31-7E48-4602-AC83-27809F188F0C}" type="presParOf" srcId="{24442E90-5245-48FC-88C7-D5F8152691C6}" destId="{1AB289C3-C0D7-485C-A711-FE3B6E6064ED}" srcOrd="1" destOrd="0" presId="urn:microsoft.com/office/officeart/2008/layout/SquareAccentList"/>
    <dgm:cxn modelId="{45337E5E-1D15-4D6F-BFF4-AEEB865D46F7}" type="presParOf" srcId="{1AB289C3-C0D7-485C-A711-FE3B6E6064ED}" destId="{905A5E14-B44B-41B1-8D1E-30FA43C0ED0E}" srcOrd="0" destOrd="0" presId="urn:microsoft.com/office/officeart/2008/layout/SquareAccentList"/>
    <dgm:cxn modelId="{E34626F0-E4E6-42DE-A194-1FB44743EA7F}" type="presParOf" srcId="{905A5E14-B44B-41B1-8D1E-30FA43C0ED0E}" destId="{61F8334C-146C-43D8-AFFA-3FF42D4CF104}" srcOrd="0" destOrd="0" presId="urn:microsoft.com/office/officeart/2008/layout/SquareAccentList"/>
    <dgm:cxn modelId="{3E24667D-E744-4AEF-956D-8E747A44C947}" type="presParOf" srcId="{905A5E14-B44B-41B1-8D1E-30FA43C0ED0E}" destId="{E1057FFE-D4A9-4177-B4E6-75F0AF808F65}" srcOrd="1" destOrd="0" presId="urn:microsoft.com/office/officeart/2008/layout/SquareAccentList"/>
    <dgm:cxn modelId="{34247604-1408-4233-B860-87A39DA60B4F}" type="presParOf" srcId="{1AB289C3-C0D7-485C-A711-FE3B6E6064ED}" destId="{ADFB1D91-749A-45B9-9CAC-8F8DB539FBB1}" srcOrd="1" destOrd="0" presId="urn:microsoft.com/office/officeart/2008/layout/SquareAccentList"/>
    <dgm:cxn modelId="{2965549F-8F90-4BCB-B939-458F12A6D9CD}" type="presParOf" srcId="{ADFB1D91-749A-45B9-9CAC-8F8DB539FBB1}" destId="{841AC5C2-242B-4789-A2E1-4ECE1A4E8309}" srcOrd="0" destOrd="0" presId="urn:microsoft.com/office/officeart/2008/layout/SquareAccentList"/>
    <dgm:cxn modelId="{2DF4B71E-86B3-44A7-BC35-BF5F629ECF3A}" type="presParOf" srcId="{ADFB1D91-749A-45B9-9CAC-8F8DB539FBB1}" destId="{4E190F18-337E-4DD6-A004-971B98F7D333}" srcOrd="1" destOrd="0" presId="urn:microsoft.com/office/officeart/2008/layout/SquareAccentList"/>
    <dgm:cxn modelId="{01E45FA8-2094-42E2-83DB-0945A7919C01}" type="presParOf" srcId="{1AB289C3-C0D7-485C-A711-FE3B6E6064ED}" destId="{07216185-953B-449A-A9C2-06622FBB7F29}" srcOrd="2" destOrd="0" presId="urn:microsoft.com/office/officeart/2008/layout/SquareAccentList"/>
    <dgm:cxn modelId="{834D09B4-F04D-4CA7-9A00-8CDD711B7A13}" type="presParOf" srcId="{07216185-953B-449A-A9C2-06622FBB7F29}" destId="{B459452B-E50B-479E-8660-30598339D1FF}" srcOrd="0" destOrd="0" presId="urn:microsoft.com/office/officeart/2008/layout/SquareAccentList"/>
    <dgm:cxn modelId="{EE8BF6BC-ED9C-48FE-8F49-4B9C6478187B}" type="presParOf" srcId="{07216185-953B-449A-A9C2-06622FBB7F29}" destId="{17ADDA2E-B23D-485A-B66B-FD3BB77AC97E}" srcOrd="1" destOrd="0" presId="urn:microsoft.com/office/officeart/2008/layout/SquareAccentList"/>
    <dgm:cxn modelId="{8134F67B-8E47-4DC0-8054-21A66F88BCCC}" type="presParOf" srcId="{1AB289C3-C0D7-485C-A711-FE3B6E6064ED}" destId="{64F640B7-CB73-46ED-83B1-F9065BB8027F}" srcOrd="3" destOrd="0" presId="urn:microsoft.com/office/officeart/2008/layout/SquareAccentList"/>
    <dgm:cxn modelId="{D39E11EB-B41F-4CE4-A6FB-4FC8AD84AD88}" type="presParOf" srcId="{64F640B7-CB73-46ED-83B1-F9065BB8027F}" destId="{E630D627-CE12-412E-B8C1-D8C56CF43576}" srcOrd="0" destOrd="0" presId="urn:microsoft.com/office/officeart/2008/layout/SquareAccentList"/>
    <dgm:cxn modelId="{B185F4B6-89FA-413D-BC46-134A7255C1A3}" type="presParOf" srcId="{64F640B7-CB73-46ED-83B1-F9065BB8027F}" destId="{9A227D47-300C-4BD4-A539-5D082BAF004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FH-Prof. Dipl.-Ing. 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latin typeface="+mj-lt"/>
            </a:rPr>
            <a:t>MSc</a:t>
          </a:r>
          <a:r>
            <a:rPr lang="de-DE" sz="1800" kern="1200" dirty="0">
              <a:latin typeface="+mj-lt"/>
            </a:rPr>
            <a:t> Heinz-Peter Ulrich </a:t>
          </a:r>
          <a:r>
            <a:rPr lang="de-DE" sz="1800" kern="1200" dirty="0" err="1">
              <a:latin typeface="+mj-lt"/>
            </a:rPr>
            <a:t>Liechtenecker</a:t>
          </a:r>
          <a:r>
            <a:rPr lang="de-DE" sz="1800" kern="1200" dirty="0">
              <a:latin typeface="+mj-lt"/>
            </a:rPr>
            <a:t> </a:t>
          </a:r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  <a:cs typeface="Calibri"/>
            </a:rPr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Laurenz </a:t>
          </a:r>
          <a:r>
            <a:rPr lang="de-DE" sz="1800" kern="1200" dirty="0" err="1">
              <a:latin typeface="+mj-lt"/>
            </a:rPr>
            <a:t>Hundgeburth</a:t>
          </a:r>
          <a:endParaRPr lang="de-DE" sz="1800" kern="1200" dirty="0">
            <a:latin typeface="+mj-lt"/>
          </a:endParaRPr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latin typeface="+mj-lt"/>
          </a:endParaRPr>
        </a:p>
      </dsp:txBody>
      <dsp:txXfrm>
        <a:off x="4537168" y="662094"/>
        <a:ext cx="1211860" cy="1211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BEC5-98AA-4A0E-A297-655F3DC46289}">
      <dsp:nvSpPr>
        <dsp:cNvPr id="0" name=""/>
        <dsp:cNvSpPr/>
      </dsp:nvSpPr>
      <dsp:spPr>
        <a:xfrm>
          <a:off x="3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54017C-CDE9-4813-99E7-1C8564306530}">
      <dsp:nvSpPr>
        <dsp:cNvPr id="0" name=""/>
        <dsp:cNvSpPr/>
      </dsp:nvSpPr>
      <dsp:spPr>
        <a:xfrm rot="17700000">
          <a:off x="27667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PM</a:t>
          </a:r>
        </a:p>
      </dsp:txBody>
      <dsp:txXfrm>
        <a:off x="276670" y="486776"/>
        <a:ext cx="975959" cy="470336"/>
      </dsp:txXfrm>
    </dsp:sp>
    <dsp:sp modelId="{D9184609-07AE-4CAC-8B11-7384D86D77F5}">
      <dsp:nvSpPr>
        <dsp:cNvPr id="0" name=""/>
        <dsp:cNvSpPr/>
      </dsp:nvSpPr>
      <dsp:spPr>
        <a:xfrm>
          <a:off x="84426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089472-E493-467C-9C1A-5787AEB912A9}">
      <dsp:nvSpPr>
        <dsp:cNvPr id="0" name=""/>
        <dsp:cNvSpPr/>
      </dsp:nvSpPr>
      <dsp:spPr>
        <a:xfrm rot="17700000">
          <a:off x="36162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March</a:t>
          </a:r>
        </a:p>
      </dsp:txBody>
      <dsp:txXfrm>
        <a:off x="361624" y="1882773"/>
        <a:ext cx="844250" cy="407066"/>
      </dsp:txXfrm>
    </dsp:sp>
    <dsp:sp modelId="{2255067A-B9F0-435D-A2EF-FC5BE2C58EB8}">
      <dsp:nvSpPr>
        <dsp:cNvPr id="0" name=""/>
        <dsp:cNvSpPr/>
      </dsp:nvSpPr>
      <dsp:spPr>
        <a:xfrm rot="17700000">
          <a:off x="89017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0F702-E211-41B3-93EA-48FBCDA151FF}">
      <dsp:nvSpPr>
        <dsp:cNvPr id="0" name=""/>
        <dsp:cNvSpPr/>
      </dsp:nvSpPr>
      <dsp:spPr>
        <a:xfrm>
          <a:off x="131091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25480-13A6-400B-A8BE-09BD6CD9DE95}">
      <dsp:nvSpPr>
        <dsp:cNvPr id="0" name=""/>
        <dsp:cNvSpPr/>
      </dsp:nvSpPr>
      <dsp:spPr>
        <a:xfrm rot="17700000">
          <a:off x="158755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Feasibility Study</a:t>
          </a:r>
        </a:p>
      </dsp:txBody>
      <dsp:txXfrm>
        <a:off x="1587550" y="486776"/>
        <a:ext cx="975959" cy="470336"/>
      </dsp:txXfrm>
    </dsp:sp>
    <dsp:sp modelId="{B9D270DC-EDAC-4731-A0AA-62CED54BC9BC}">
      <dsp:nvSpPr>
        <dsp:cNvPr id="0" name=""/>
        <dsp:cNvSpPr/>
      </dsp:nvSpPr>
      <dsp:spPr>
        <a:xfrm>
          <a:off x="215514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37EE97-C16A-493D-9900-A9F1185C4572}">
      <dsp:nvSpPr>
        <dsp:cNvPr id="0" name=""/>
        <dsp:cNvSpPr/>
      </dsp:nvSpPr>
      <dsp:spPr>
        <a:xfrm rot="17700000">
          <a:off x="167250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April</a:t>
          </a:r>
        </a:p>
      </dsp:txBody>
      <dsp:txXfrm>
        <a:off x="1672504" y="1882773"/>
        <a:ext cx="844250" cy="407066"/>
      </dsp:txXfrm>
    </dsp:sp>
    <dsp:sp modelId="{E28DA127-FBAA-4569-B8E3-E5BB932662A2}">
      <dsp:nvSpPr>
        <dsp:cNvPr id="0" name=""/>
        <dsp:cNvSpPr/>
      </dsp:nvSpPr>
      <dsp:spPr>
        <a:xfrm rot="17700000">
          <a:off x="220105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0B945-73BB-466B-8429-892E7625EE00}">
      <dsp:nvSpPr>
        <dsp:cNvPr id="0" name=""/>
        <dsp:cNvSpPr/>
      </dsp:nvSpPr>
      <dsp:spPr>
        <a:xfrm>
          <a:off x="262179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D7E1EC-C928-427D-B9A6-47FF3FE9DF43}">
      <dsp:nvSpPr>
        <dsp:cNvPr id="0" name=""/>
        <dsp:cNvSpPr/>
      </dsp:nvSpPr>
      <dsp:spPr>
        <a:xfrm rot="17700000">
          <a:off x="289842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Camera</a:t>
          </a:r>
        </a:p>
      </dsp:txBody>
      <dsp:txXfrm>
        <a:off x="2898429" y="486776"/>
        <a:ext cx="975959" cy="470336"/>
      </dsp:txXfrm>
    </dsp:sp>
    <dsp:sp modelId="{FDD1EC23-3ADE-40FC-9AE9-7521CE3524A4}">
      <dsp:nvSpPr>
        <dsp:cNvPr id="0" name=""/>
        <dsp:cNvSpPr/>
      </dsp:nvSpPr>
      <dsp:spPr>
        <a:xfrm>
          <a:off x="346602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9FFD30-EC5A-4E5F-8CB7-DB8ED76323AA}">
      <dsp:nvSpPr>
        <dsp:cNvPr id="0" name=""/>
        <dsp:cNvSpPr/>
      </dsp:nvSpPr>
      <dsp:spPr>
        <a:xfrm rot="17700000">
          <a:off x="298338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Mai</a:t>
          </a:r>
        </a:p>
      </dsp:txBody>
      <dsp:txXfrm>
        <a:off x="2983384" y="1882773"/>
        <a:ext cx="844250" cy="407066"/>
      </dsp:txXfrm>
    </dsp:sp>
    <dsp:sp modelId="{5E88CE2B-8029-46CF-A651-7CFA5834D71F}">
      <dsp:nvSpPr>
        <dsp:cNvPr id="0" name=""/>
        <dsp:cNvSpPr/>
      </dsp:nvSpPr>
      <dsp:spPr>
        <a:xfrm rot="17700000">
          <a:off x="351193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C4613-7901-4571-84A0-10FF89C81575}">
      <dsp:nvSpPr>
        <dsp:cNvPr id="0" name=""/>
        <dsp:cNvSpPr/>
      </dsp:nvSpPr>
      <dsp:spPr>
        <a:xfrm>
          <a:off x="393267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BFE3E-6F6D-46C8-98D3-AB58860EC50D}">
      <dsp:nvSpPr>
        <dsp:cNvPr id="0" name=""/>
        <dsp:cNvSpPr/>
      </dsp:nvSpPr>
      <dsp:spPr>
        <a:xfrm rot="17700000">
          <a:off x="420930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Acquisition</a:t>
          </a:r>
        </a:p>
      </dsp:txBody>
      <dsp:txXfrm>
        <a:off x="4209309" y="486776"/>
        <a:ext cx="975959" cy="470336"/>
      </dsp:txXfrm>
    </dsp:sp>
    <dsp:sp modelId="{E9FCD6AA-DBC8-42A8-B6F1-043B720F6FBC}">
      <dsp:nvSpPr>
        <dsp:cNvPr id="0" name=""/>
        <dsp:cNvSpPr/>
      </dsp:nvSpPr>
      <dsp:spPr>
        <a:xfrm>
          <a:off x="477690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93BDB-F686-47C9-ADDB-B5767FB2D94B}">
      <dsp:nvSpPr>
        <dsp:cNvPr id="0" name=""/>
        <dsp:cNvSpPr/>
      </dsp:nvSpPr>
      <dsp:spPr>
        <a:xfrm rot="17700000">
          <a:off x="429426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June</a:t>
          </a:r>
        </a:p>
      </dsp:txBody>
      <dsp:txXfrm>
        <a:off x="4294264" y="1882773"/>
        <a:ext cx="844250" cy="407066"/>
      </dsp:txXfrm>
    </dsp:sp>
    <dsp:sp modelId="{9D09A5E1-F6E0-487E-9683-5B2B49ABA45C}">
      <dsp:nvSpPr>
        <dsp:cNvPr id="0" name=""/>
        <dsp:cNvSpPr/>
      </dsp:nvSpPr>
      <dsp:spPr>
        <a:xfrm rot="17700000">
          <a:off x="482281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193AD-1DEC-44FA-8568-B9C925B3925B}">
      <dsp:nvSpPr>
        <dsp:cNvPr id="0" name=""/>
        <dsp:cNvSpPr/>
      </dsp:nvSpPr>
      <dsp:spPr>
        <a:xfrm>
          <a:off x="524355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2B917A-3160-4AB1-9C9B-15273FDCD478}">
      <dsp:nvSpPr>
        <dsp:cNvPr id="0" name=""/>
        <dsp:cNvSpPr/>
      </dsp:nvSpPr>
      <dsp:spPr>
        <a:xfrm rot="17700000">
          <a:off x="552018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Training</a:t>
          </a:r>
        </a:p>
      </dsp:txBody>
      <dsp:txXfrm>
        <a:off x="5520189" y="486776"/>
        <a:ext cx="975959" cy="470336"/>
      </dsp:txXfrm>
    </dsp:sp>
    <dsp:sp modelId="{F749629B-1AB3-4D8C-BDE1-BF971F71301D}">
      <dsp:nvSpPr>
        <dsp:cNvPr id="0" name=""/>
        <dsp:cNvSpPr/>
      </dsp:nvSpPr>
      <dsp:spPr>
        <a:xfrm>
          <a:off x="608778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8A508D-4E1C-41E2-A780-E89060DF97A9}">
      <dsp:nvSpPr>
        <dsp:cNvPr id="0" name=""/>
        <dsp:cNvSpPr/>
      </dsp:nvSpPr>
      <dsp:spPr>
        <a:xfrm rot="17700000">
          <a:off x="560514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August</a:t>
          </a:r>
        </a:p>
      </dsp:txBody>
      <dsp:txXfrm>
        <a:off x="5605143" y="1882773"/>
        <a:ext cx="844250" cy="407066"/>
      </dsp:txXfrm>
    </dsp:sp>
    <dsp:sp modelId="{941CEC38-941C-4374-A1E2-9E71D7D4E713}">
      <dsp:nvSpPr>
        <dsp:cNvPr id="0" name=""/>
        <dsp:cNvSpPr/>
      </dsp:nvSpPr>
      <dsp:spPr>
        <a:xfrm rot="17700000">
          <a:off x="613369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AA72-BB44-47D8-96D9-7DDA380660D0}">
      <dsp:nvSpPr>
        <dsp:cNvPr id="0" name=""/>
        <dsp:cNvSpPr/>
      </dsp:nvSpPr>
      <dsp:spPr>
        <a:xfrm>
          <a:off x="655443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50E72B-90F0-47FF-BB90-AB257C780588}">
      <dsp:nvSpPr>
        <dsp:cNvPr id="0" name=""/>
        <dsp:cNvSpPr/>
      </dsp:nvSpPr>
      <dsp:spPr>
        <a:xfrm rot="17700000">
          <a:off x="683106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Tests</a:t>
          </a:r>
        </a:p>
      </dsp:txBody>
      <dsp:txXfrm>
        <a:off x="6831069" y="486776"/>
        <a:ext cx="975959" cy="470336"/>
      </dsp:txXfrm>
    </dsp:sp>
    <dsp:sp modelId="{AF51452C-5BE5-4C8F-8757-8B9AC01DB855}">
      <dsp:nvSpPr>
        <dsp:cNvPr id="0" name=""/>
        <dsp:cNvSpPr/>
      </dsp:nvSpPr>
      <dsp:spPr>
        <a:xfrm>
          <a:off x="739866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BD458C-DDAD-4399-A38B-7771B8D4AC7F}">
      <dsp:nvSpPr>
        <dsp:cNvPr id="0" name=""/>
        <dsp:cNvSpPr/>
      </dsp:nvSpPr>
      <dsp:spPr>
        <a:xfrm rot="17700000">
          <a:off x="691602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September</a:t>
          </a:r>
        </a:p>
      </dsp:txBody>
      <dsp:txXfrm>
        <a:off x="6916023" y="1882773"/>
        <a:ext cx="844250" cy="407066"/>
      </dsp:txXfrm>
    </dsp:sp>
    <dsp:sp modelId="{CFFC27DC-775E-4AEE-91CE-6DC8E7C63091}">
      <dsp:nvSpPr>
        <dsp:cNvPr id="0" name=""/>
        <dsp:cNvSpPr/>
      </dsp:nvSpPr>
      <dsp:spPr>
        <a:xfrm rot="17700000">
          <a:off x="744457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59E4D-DFCB-4DC0-A905-E1090AF6E1EF}">
      <dsp:nvSpPr>
        <dsp:cNvPr id="0" name=""/>
        <dsp:cNvSpPr/>
      </dsp:nvSpPr>
      <dsp:spPr>
        <a:xfrm>
          <a:off x="292844" y="463981"/>
          <a:ext cx="2195391" cy="258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FFB24-1E7E-457E-838D-697792B73FEC}">
      <dsp:nvSpPr>
        <dsp:cNvPr id="0" name=""/>
        <dsp:cNvSpPr/>
      </dsp:nvSpPr>
      <dsp:spPr>
        <a:xfrm>
          <a:off x="292844" y="560981"/>
          <a:ext cx="161281" cy="1612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F0E16-0AAC-45A1-AF50-69F2C998A5D1}">
      <dsp:nvSpPr>
        <dsp:cNvPr id="0" name=""/>
        <dsp:cNvSpPr/>
      </dsp:nvSpPr>
      <dsp:spPr>
        <a:xfrm>
          <a:off x="292844" y="0"/>
          <a:ext cx="2195391" cy="46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</a:t>
          </a:r>
        </a:p>
      </dsp:txBody>
      <dsp:txXfrm>
        <a:off x="292844" y="0"/>
        <a:ext cx="2195391" cy="463981"/>
      </dsp:txXfrm>
    </dsp:sp>
    <dsp:sp modelId="{5E1B4158-CBDF-4B3A-834B-4BAD9E900850}">
      <dsp:nvSpPr>
        <dsp:cNvPr id="0" name=""/>
        <dsp:cNvSpPr/>
      </dsp:nvSpPr>
      <dsp:spPr>
        <a:xfrm>
          <a:off x="292844" y="936923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D83BE-3354-407E-9785-BDC5E8DE68F2}">
      <dsp:nvSpPr>
        <dsp:cNvPr id="0" name=""/>
        <dsp:cNvSpPr/>
      </dsp:nvSpPr>
      <dsp:spPr>
        <a:xfrm>
          <a:off x="446521" y="829593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 h/week</a:t>
          </a:r>
        </a:p>
      </dsp:txBody>
      <dsp:txXfrm>
        <a:off x="446521" y="829593"/>
        <a:ext cx="2041713" cy="375937"/>
      </dsp:txXfrm>
    </dsp:sp>
    <dsp:sp modelId="{A8D68A3A-40BC-4E88-B874-9BABC10D0356}">
      <dsp:nvSpPr>
        <dsp:cNvPr id="0" name=""/>
        <dsp:cNvSpPr/>
      </dsp:nvSpPr>
      <dsp:spPr>
        <a:xfrm>
          <a:off x="292844" y="1312861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DF3A2-F2BF-4B5C-9F55-EE980B1D6232}">
      <dsp:nvSpPr>
        <dsp:cNvPr id="0" name=""/>
        <dsp:cNvSpPr/>
      </dsp:nvSpPr>
      <dsp:spPr>
        <a:xfrm>
          <a:off x="446521" y="1205531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March - October</a:t>
          </a:r>
        </a:p>
      </dsp:txBody>
      <dsp:txXfrm>
        <a:off x="446521" y="1205531"/>
        <a:ext cx="2041713" cy="375937"/>
      </dsp:txXfrm>
    </dsp:sp>
    <dsp:sp modelId="{5B17A474-26D6-4D79-BB6F-39125AE7C808}">
      <dsp:nvSpPr>
        <dsp:cNvPr id="0" name=""/>
        <dsp:cNvSpPr/>
      </dsp:nvSpPr>
      <dsp:spPr>
        <a:xfrm>
          <a:off x="292844" y="1688799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C7D6-BC01-4349-8661-B792338B41C8}">
      <dsp:nvSpPr>
        <dsp:cNvPr id="0" name=""/>
        <dsp:cNvSpPr/>
      </dsp:nvSpPr>
      <dsp:spPr>
        <a:xfrm>
          <a:off x="446521" y="1581469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Approx. 70h so far</a:t>
          </a:r>
        </a:p>
      </dsp:txBody>
      <dsp:txXfrm>
        <a:off x="446521" y="1581469"/>
        <a:ext cx="2041713" cy="375937"/>
      </dsp:txXfrm>
    </dsp:sp>
    <dsp:sp modelId="{4B467326-1C70-4554-B354-C18CC0E228FD}">
      <dsp:nvSpPr>
        <dsp:cNvPr id="0" name=""/>
        <dsp:cNvSpPr/>
      </dsp:nvSpPr>
      <dsp:spPr>
        <a:xfrm>
          <a:off x="2598004" y="463981"/>
          <a:ext cx="2195391" cy="258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38B8D-008D-4C45-90CB-0FD7C491AC38}">
      <dsp:nvSpPr>
        <dsp:cNvPr id="0" name=""/>
        <dsp:cNvSpPr/>
      </dsp:nvSpPr>
      <dsp:spPr>
        <a:xfrm>
          <a:off x="2598004" y="560981"/>
          <a:ext cx="161281" cy="1612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33CBF-432D-4EB5-8090-182C7A8CC72F}">
      <dsp:nvSpPr>
        <dsp:cNvPr id="0" name=""/>
        <dsp:cNvSpPr/>
      </dsp:nvSpPr>
      <dsp:spPr>
        <a:xfrm>
          <a:off x="2598004" y="0"/>
          <a:ext cx="2195391" cy="46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</a:t>
          </a:r>
        </a:p>
      </dsp:txBody>
      <dsp:txXfrm>
        <a:off x="2598004" y="0"/>
        <a:ext cx="2195391" cy="463981"/>
      </dsp:txXfrm>
    </dsp:sp>
    <dsp:sp modelId="{0DF44171-FEB0-4B9C-8BD8-51E03D9E7324}">
      <dsp:nvSpPr>
        <dsp:cNvPr id="0" name=""/>
        <dsp:cNvSpPr/>
      </dsp:nvSpPr>
      <dsp:spPr>
        <a:xfrm>
          <a:off x="2598004" y="936923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D517C-A5A2-4BDE-BE80-B3560A598587}">
      <dsp:nvSpPr>
        <dsp:cNvPr id="0" name=""/>
        <dsp:cNvSpPr/>
      </dsp:nvSpPr>
      <dsp:spPr>
        <a:xfrm>
          <a:off x="2751682" y="829593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Budget: 1000€</a:t>
          </a:r>
        </a:p>
      </dsp:txBody>
      <dsp:txXfrm>
        <a:off x="2751682" y="829593"/>
        <a:ext cx="2041713" cy="375937"/>
      </dsp:txXfrm>
    </dsp:sp>
    <dsp:sp modelId="{C03E4965-F7AD-49C8-90F3-2E93335E3F96}">
      <dsp:nvSpPr>
        <dsp:cNvPr id="0" name=""/>
        <dsp:cNvSpPr/>
      </dsp:nvSpPr>
      <dsp:spPr>
        <a:xfrm>
          <a:off x="2598004" y="1312861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ED0E2-1D82-43D8-8A4E-11A60925B059}">
      <dsp:nvSpPr>
        <dsp:cNvPr id="0" name=""/>
        <dsp:cNvSpPr/>
      </dsp:nvSpPr>
      <dsp:spPr>
        <a:xfrm>
          <a:off x="2751682" y="1205531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Camera: 15€</a:t>
          </a:r>
        </a:p>
      </dsp:txBody>
      <dsp:txXfrm>
        <a:off x="2751682" y="1205531"/>
        <a:ext cx="2041713" cy="375937"/>
      </dsp:txXfrm>
    </dsp:sp>
    <dsp:sp modelId="{517880B4-7023-47C3-873A-FCAFF0AAA801}">
      <dsp:nvSpPr>
        <dsp:cNvPr id="0" name=""/>
        <dsp:cNvSpPr/>
      </dsp:nvSpPr>
      <dsp:spPr>
        <a:xfrm>
          <a:off x="4903165" y="463981"/>
          <a:ext cx="2195391" cy="258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4EE84-7FF7-4A98-8D46-4803F36620B6}">
      <dsp:nvSpPr>
        <dsp:cNvPr id="0" name=""/>
        <dsp:cNvSpPr/>
      </dsp:nvSpPr>
      <dsp:spPr>
        <a:xfrm>
          <a:off x="4903165" y="560981"/>
          <a:ext cx="161281" cy="1612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FB5F3-46FA-4658-912D-95EBC1E39327}">
      <dsp:nvSpPr>
        <dsp:cNvPr id="0" name=""/>
        <dsp:cNvSpPr/>
      </dsp:nvSpPr>
      <dsp:spPr>
        <a:xfrm>
          <a:off x="4903165" y="0"/>
          <a:ext cx="2195391" cy="46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Hardware</a:t>
          </a:r>
          <a:endParaRPr lang="en-US" sz="2900" kern="1200" dirty="0"/>
        </a:p>
      </dsp:txBody>
      <dsp:txXfrm>
        <a:off x="4903165" y="0"/>
        <a:ext cx="2195391" cy="463981"/>
      </dsp:txXfrm>
    </dsp:sp>
    <dsp:sp modelId="{61F8334C-146C-43D8-AFFA-3FF42D4CF104}">
      <dsp:nvSpPr>
        <dsp:cNvPr id="0" name=""/>
        <dsp:cNvSpPr/>
      </dsp:nvSpPr>
      <dsp:spPr>
        <a:xfrm>
          <a:off x="4903165" y="936923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57FFE-D4A9-4177-B4E6-75F0AF808F65}">
      <dsp:nvSpPr>
        <dsp:cNvPr id="0" name=""/>
        <dsp:cNvSpPr/>
      </dsp:nvSpPr>
      <dsp:spPr>
        <a:xfrm>
          <a:off x="5056843" y="829593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USB-Camera</a:t>
          </a:r>
        </a:p>
      </dsp:txBody>
      <dsp:txXfrm>
        <a:off x="5056843" y="829593"/>
        <a:ext cx="2041713" cy="375937"/>
      </dsp:txXfrm>
    </dsp:sp>
    <dsp:sp modelId="{841AC5C2-242B-4789-A2E1-4ECE1A4E8309}">
      <dsp:nvSpPr>
        <dsp:cNvPr id="0" name=""/>
        <dsp:cNvSpPr/>
      </dsp:nvSpPr>
      <dsp:spPr>
        <a:xfrm>
          <a:off x="4903165" y="1312861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90F18-337E-4DD6-A004-971B98F7D333}">
      <dsp:nvSpPr>
        <dsp:cNvPr id="0" name=""/>
        <dsp:cNvSpPr/>
      </dsp:nvSpPr>
      <dsp:spPr>
        <a:xfrm>
          <a:off x="5056843" y="1205531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Microcontroller: FH</a:t>
          </a:r>
        </a:p>
      </dsp:txBody>
      <dsp:txXfrm>
        <a:off x="5056843" y="1205531"/>
        <a:ext cx="2041713" cy="375937"/>
      </dsp:txXfrm>
    </dsp:sp>
    <dsp:sp modelId="{B459452B-E50B-479E-8660-30598339D1FF}">
      <dsp:nvSpPr>
        <dsp:cNvPr id="0" name=""/>
        <dsp:cNvSpPr/>
      </dsp:nvSpPr>
      <dsp:spPr>
        <a:xfrm>
          <a:off x="4903165" y="1688799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DA2E-B23D-485A-B66B-FD3BB77AC97E}">
      <dsp:nvSpPr>
        <dsp:cNvPr id="0" name=""/>
        <dsp:cNvSpPr/>
      </dsp:nvSpPr>
      <dsp:spPr>
        <a:xfrm>
          <a:off x="5056843" y="1581469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Servo Motor: FH</a:t>
          </a:r>
        </a:p>
      </dsp:txBody>
      <dsp:txXfrm>
        <a:off x="5056843" y="1581469"/>
        <a:ext cx="2041713" cy="375937"/>
      </dsp:txXfrm>
    </dsp:sp>
    <dsp:sp modelId="{E630D627-CE12-412E-B8C1-D8C56CF43576}">
      <dsp:nvSpPr>
        <dsp:cNvPr id="0" name=""/>
        <dsp:cNvSpPr/>
      </dsp:nvSpPr>
      <dsp:spPr>
        <a:xfrm>
          <a:off x="4903165" y="2064737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7D47-300C-4BD4-A539-5D082BAF0043}">
      <dsp:nvSpPr>
        <dsp:cNvPr id="0" name=""/>
        <dsp:cNvSpPr/>
      </dsp:nvSpPr>
      <dsp:spPr>
        <a:xfrm>
          <a:off x="5056843" y="1957407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Laptop: personal</a:t>
          </a:r>
        </a:p>
      </dsp:txBody>
      <dsp:txXfrm>
        <a:off x="5056843" y="1957407"/>
        <a:ext cx="2041713" cy="37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40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25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57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7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40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60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0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8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a-latam.com/2019/01/28/la-ia-se-integrara-en-la-mayoria-de-los-aspectos-de-la-vida-humana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-koeln.de/~jschween/spiel/farbtafeln/farbtafeln.html" TargetMode="External"/><Relationship Id="rId2" Type="http://schemas.openxmlformats.org/officeDocument/2006/relationships/hyperlink" Target="http://www.marcelhaas.com/index.php/author/marcelhaas_em0ah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himanshuit3036/supervised-learning-methods-using-python-bb85b8c4e0b7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tolight.wordpress.com/2017/11/29/getting-started-with-pytorch-for-deep-learning-part-3-neural-network-basic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F84jaIR5Uxc&amp;t=10s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in Bild, das Laser, Licht enthält.&#10;&#10;Mit sehr hoher Zuverlässigkeit generierte Beschreibung">
            <a:extLst>
              <a:ext uri="{FF2B5EF4-FFF2-40B4-BE49-F238E27FC236}">
                <a16:creationId xmlns:a16="http://schemas.microsoft.com/office/drawing/2014/main" id="{01A1F62C-48B4-4D10-A959-ADC4F2B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06" y="1546612"/>
            <a:ext cx="9632021" cy="40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1309" y="2997839"/>
            <a:ext cx="2312895" cy="1470025"/>
          </a:xfrm>
        </p:spPr>
        <p:txBody>
          <a:bodyPr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entury Gothic"/>
              </a:rPr>
              <a:t>Vision </a:t>
            </a:r>
            <a:br>
              <a:rPr lang="de-DE" dirty="0">
                <a:solidFill>
                  <a:schemeClr val="bg1"/>
                </a:solidFill>
                <a:latin typeface="Century Gothic"/>
              </a:rPr>
            </a:br>
            <a:r>
              <a:rPr lang="de-DE" dirty="0" err="1">
                <a:solidFill>
                  <a:schemeClr val="bg1"/>
                </a:solidFill>
                <a:latin typeface="Century Gothic"/>
              </a:rPr>
              <a:t>control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45565-309A-4AFB-A00E-0E28F00FAEC3}"/>
              </a:ext>
            </a:extLst>
          </p:cNvPr>
          <p:cNvSpPr txBox="1"/>
          <p:nvPr/>
        </p:nvSpPr>
        <p:spPr>
          <a:xfrm>
            <a:off x="4955569" y="6654481"/>
            <a:ext cx="480855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 dirty="0">
                <a:cs typeface="Calibri"/>
              </a:rPr>
              <a:t>Source: </a:t>
            </a:r>
            <a:r>
              <a:rPr lang="de-DE" sz="700" dirty="0">
                <a:ea typeface="+mn-lt"/>
                <a:cs typeface="+mn-lt"/>
                <a:hlinkClick r:id="rId3"/>
              </a:rPr>
              <a:t>http://ia-latam.com/2019/01/28/la-ia-se-integrara-en-la-mayoria-de-los-aspectos-de-la-vida-humana/</a:t>
            </a:r>
            <a:endParaRPr lang="de-DE" sz="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10253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Thought</a:t>
            </a:r>
            <a:r>
              <a:rPr lang="de-DE" dirty="0">
                <a:latin typeface="Century Gothic"/>
              </a:rPr>
              <a:t> Experiment on </a:t>
            </a:r>
            <a:r>
              <a:rPr lang="de-DE" dirty="0" err="1">
                <a:latin typeface="Century Gothic"/>
              </a:rPr>
              <a:t>Abstraction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62189"/>
            <a:ext cx="8229600" cy="3563977"/>
          </a:xfrm>
        </p:spPr>
        <p:txBody>
          <a:bodyPr/>
          <a:lstStyle/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pPr marL="0" indent="0">
              <a:buNone/>
            </a:pPr>
            <a:r>
              <a:rPr lang="de-DE" sz="1000" dirty="0">
                <a:latin typeface="+mn-lt"/>
              </a:rPr>
              <a:t>Source1: </a:t>
            </a:r>
            <a:r>
              <a:rPr lang="de-DE" sz="1000" dirty="0">
                <a:latin typeface="+mn-lt"/>
                <a:hlinkClick r:id="rId2"/>
              </a:rPr>
              <a:t>http://www.marcelhaas.com/index.php/author/marcelhaas_em0ahm/</a:t>
            </a:r>
            <a:r>
              <a:rPr lang="de-DE" sz="1000" dirty="0">
                <a:latin typeface="+mn-lt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+mn-lt"/>
              </a:rPr>
              <a:t>Source2: </a:t>
            </a:r>
            <a:r>
              <a:rPr lang="de-DE" sz="1000" dirty="0">
                <a:latin typeface="+mn-lt"/>
                <a:hlinkClick r:id="rId3"/>
              </a:rPr>
              <a:t>http://www.uni-koeln.de/~jschween/spiel/farbtafeln/farbtafeln.html</a:t>
            </a:r>
            <a:r>
              <a:rPr lang="de-DE" sz="1000" dirty="0">
                <a:latin typeface="+mn-lt"/>
              </a:rPr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4" y="1837592"/>
            <a:ext cx="3592719" cy="3563977"/>
          </a:xfrm>
          <a:prstGeom prst="rect">
            <a:avLst/>
          </a:prstGeom>
        </p:spPr>
      </p:pic>
      <p:pic>
        <p:nvPicPr>
          <p:cNvPr id="5" name="Grafik 4"/>
          <p:cNvPicPr/>
          <p:nvPr/>
        </p:nvPicPr>
        <p:blipFill rotWithShape="1">
          <a:blip r:embed="rId5"/>
          <a:srcRect l="13578" t="25160" r="67320" b="26581"/>
          <a:stretch/>
        </p:blipFill>
        <p:spPr bwMode="auto">
          <a:xfrm>
            <a:off x="372845" y="2397987"/>
            <a:ext cx="1772039" cy="2518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799861" y="2360962"/>
            <a:ext cx="2497017" cy="25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E4A6-1604-4A68-B3F0-40A16B59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AD3B84A-EB04-49DF-B26D-22F0AC0A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50" y="1074677"/>
            <a:ext cx="8229600" cy="48308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7C0440-408D-4A57-8AC1-B9E0B7D4FDAA}"/>
              </a:ext>
            </a:extLst>
          </p:cNvPr>
          <p:cNvSpPr txBox="1"/>
          <p:nvPr/>
        </p:nvSpPr>
        <p:spPr>
          <a:xfrm>
            <a:off x="533398" y="5842592"/>
            <a:ext cx="814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Source3: </a:t>
            </a:r>
            <a:r>
              <a:rPr lang="de-DE" sz="1000" dirty="0">
                <a:hlinkClick r:id="rId5"/>
              </a:rPr>
              <a:t>https://medium.com/@himanshuit3036/supervised-learning-methods-using-python-bb85b8c4e0b7</a:t>
            </a:r>
            <a:endParaRPr lang="de-DE" sz="10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814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3882" y="5831160"/>
            <a:ext cx="8869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 4: </a:t>
            </a:r>
            <a:r>
              <a:rPr lang="en-GB" sz="1000" dirty="0">
                <a:hlinkClick r:id="rId2"/>
              </a:rPr>
              <a:t>https://codetolight.wordpress.com/2017/11/29/getting-started-with-pytorch-for-deep-learning-part-3-neural-network-basics/</a:t>
            </a:r>
            <a:endParaRPr lang="en-GB" sz="1000" dirty="0"/>
          </a:p>
          <a:p>
            <a:r>
              <a:rPr lang="en-GB" sz="1000" dirty="0"/>
              <a:t> 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94899"/>
            <a:ext cx="8229600" cy="2763006"/>
          </a:xfrm>
        </p:spPr>
      </p:pic>
      <p:sp>
        <p:nvSpPr>
          <p:cNvPr id="6" name="TextBox 4"/>
          <p:cNvSpPr txBox="1"/>
          <p:nvPr/>
        </p:nvSpPr>
        <p:spPr>
          <a:xfrm>
            <a:off x="2114070" y="4775200"/>
            <a:ext cx="491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Convolutional Neural Network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</a:t>
            </a:r>
          </a:p>
        </p:txBody>
      </p:sp>
      <p:pic>
        <p:nvPicPr>
          <p:cNvPr id="3" name="Graphic 4" descr="Videokamera">
            <a:extLst>
              <a:ext uri="{FF2B5EF4-FFF2-40B4-BE49-F238E27FC236}">
                <a16:creationId xmlns:a16="http://schemas.microsoft.com/office/drawing/2014/main" id="{DE63F752-DCAB-4675-90F7-D190841A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384" y="2096729"/>
            <a:ext cx="1489494" cy="1475116"/>
          </a:xfrm>
          <a:prstGeom prst="rect">
            <a:avLst/>
          </a:prstGeom>
        </p:spPr>
      </p:pic>
      <p:pic>
        <p:nvPicPr>
          <p:cNvPr id="6" name="Graphic 6" descr="Computer">
            <a:extLst>
              <a:ext uri="{FF2B5EF4-FFF2-40B4-BE49-F238E27FC236}">
                <a16:creationId xmlns:a16="http://schemas.microsoft.com/office/drawing/2014/main" id="{7B6F6E34-D3D6-4223-9E3E-BE93E07A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007" y="4042179"/>
            <a:ext cx="1518249" cy="1518249"/>
          </a:xfrm>
          <a:prstGeom prst="rect">
            <a:avLst/>
          </a:prstGeom>
        </p:spPr>
      </p:pic>
      <p:pic>
        <p:nvPicPr>
          <p:cNvPr id="8" name="Graphic 8" descr="Prozessor">
            <a:extLst>
              <a:ext uri="{FF2B5EF4-FFF2-40B4-BE49-F238E27FC236}">
                <a16:creationId xmlns:a16="http://schemas.microsoft.com/office/drawing/2014/main" id="{98DA42B7-57F7-42C6-9826-B2ABEB792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791" y="4323272"/>
            <a:ext cx="1173192" cy="1158815"/>
          </a:xfrm>
          <a:prstGeom prst="rect">
            <a:avLst/>
          </a:prstGeom>
        </p:spPr>
      </p:pic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289375D1-968D-42A5-87C1-AE1548E1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804" y="2196600"/>
            <a:ext cx="1312334" cy="13123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2D344D8-2722-4FD5-A575-5A64ACC1E15D}"/>
              </a:ext>
            </a:extLst>
          </p:cNvPr>
          <p:cNvSpPr/>
          <p:nvPr/>
        </p:nvSpPr>
        <p:spPr>
          <a:xfrm>
            <a:off x="457201" y="1820333"/>
            <a:ext cx="3608236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2AA669-A544-4392-94E9-3709A20FC2B0}"/>
              </a:ext>
            </a:extLst>
          </p:cNvPr>
          <p:cNvSpPr/>
          <p:nvPr/>
        </p:nvSpPr>
        <p:spPr>
          <a:xfrm>
            <a:off x="4591134" y="1820333"/>
            <a:ext cx="3934798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07E1838-CDDA-41E5-ADFA-7430777FCAB7}"/>
              </a:ext>
            </a:extLst>
          </p:cNvPr>
          <p:cNvCxnSpPr/>
          <p:nvPr/>
        </p:nvCxnSpPr>
        <p:spPr>
          <a:xfrm>
            <a:off x="4318000" y="1168400"/>
            <a:ext cx="0" cy="5071533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CB7EB5-A428-4F15-8F1D-5FFFDBD1C7A8}"/>
              </a:ext>
            </a:extLst>
          </p:cNvPr>
          <p:cNvCxnSpPr>
            <a:cxnSpLocks/>
          </p:cNvCxnSpPr>
          <p:nvPr/>
        </p:nvCxnSpPr>
        <p:spPr>
          <a:xfrm>
            <a:off x="2269863" y="3571845"/>
            <a:ext cx="1" cy="47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0D257F7-CA6D-4FB1-9267-A1635A44D6EE}"/>
              </a:ext>
            </a:extLst>
          </p:cNvPr>
          <p:cNvCxnSpPr/>
          <p:nvPr/>
        </p:nvCxnSpPr>
        <p:spPr>
          <a:xfrm flipV="1">
            <a:off x="6299200" y="3369733"/>
            <a:ext cx="0" cy="95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33B111-C980-4DE2-8811-532A165F9D8A}"/>
              </a:ext>
            </a:extLst>
          </p:cNvPr>
          <p:cNvCxnSpPr>
            <a:cxnSpLocks/>
          </p:cNvCxnSpPr>
          <p:nvPr/>
        </p:nvCxnSpPr>
        <p:spPr>
          <a:xfrm>
            <a:off x="6646333" y="3429000"/>
            <a:ext cx="0" cy="894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035109-9C5F-402A-9B0E-3E57D535357F}"/>
              </a:ext>
            </a:extLst>
          </p:cNvPr>
          <p:cNvCxnSpPr>
            <a:cxnSpLocks/>
          </p:cNvCxnSpPr>
          <p:nvPr/>
        </p:nvCxnSpPr>
        <p:spPr>
          <a:xfrm>
            <a:off x="3258629" y="4681559"/>
            <a:ext cx="2566438" cy="17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7D7644-A664-4B63-A173-EDFF0B2A9E19}"/>
              </a:ext>
            </a:extLst>
          </p:cNvPr>
          <p:cNvCxnSpPr>
            <a:cxnSpLocks/>
          </p:cNvCxnSpPr>
          <p:nvPr/>
        </p:nvCxnSpPr>
        <p:spPr>
          <a:xfrm flipH="1" flipV="1">
            <a:off x="3258629" y="5037668"/>
            <a:ext cx="2566438" cy="30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B3D03A6-EFA5-4FEB-A62C-C4B156C8CBB9}"/>
              </a:ext>
            </a:extLst>
          </p:cNvPr>
          <p:cNvSpPr txBox="1"/>
          <p:nvPr/>
        </p:nvSpPr>
        <p:spPr>
          <a:xfrm>
            <a:off x="451652" y="1312498"/>
            <a:ext cx="360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Sensor</a:t>
            </a:r>
            <a:endParaRPr lang="en-US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1553A06-D52F-41A1-AB7C-3AE420B8E50B}"/>
              </a:ext>
            </a:extLst>
          </p:cNvPr>
          <p:cNvSpPr txBox="1"/>
          <p:nvPr/>
        </p:nvSpPr>
        <p:spPr>
          <a:xfrm>
            <a:off x="4609984" y="1310289"/>
            <a:ext cx="393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163BDB-DB1A-4768-80AF-A59525897C8E}"/>
              </a:ext>
            </a:extLst>
          </p:cNvPr>
          <p:cNvSpPr txBox="1"/>
          <p:nvPr/>
        </p:nvSpPr>
        <p:spPr>
          <a:xfrm>
            <a:off x="618068" y="2712860"/>
            <a:ext cx="10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E1585D3-6018-457C-857E-95C1F991B1F0}"/>
              </a:ext>
            </a:extLst>
          </p:cNvPr>
          <p:cNvSpPr txBox="1"/>
          <p:nvPr/>
        </p:nvSpPr>
        <p:spPr>
          <a:xfrm>
            <a:off x="982275" y="4681559"/>
            <a:ext cx="7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3D7FF54-CE95-40E2-B1B6-7A5D77B444D8}"/>
              </a:ext>
            </a:extLst>
          </p:cNvPr>
          <p:cNvSpPr txBox="1"/>
          <p:nvPr/>
        </p:nvSpPr>
        <p:spPr>
          <a:xfrm>
            <a:off x="7113917" y="469900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572305A-8FB8-4113-B25A-65C2166546A6}"/>
              </a:ext>
            </a:extLst>
          </p:cNvPr>
          <p:cNvSpPr txBox="1"/>
          <p:nvPr/>
        </p:nvSpPr>
        <p:spPr>
          <a:xfrm>
            <a:off x="7241939" y="271286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8376562-990F-476E-BB55-7E2879012B51}"/>
              </a:ext>
            </a:extLst>
          </p:cNvPr>
          <p:cNvSpPr txBox="1"/>
          <p:nvPr/>
        </p:nvSpPr>
        <p:spPr>
          <a:xfrm>
            <a:off x="1793110" y="3636634"/>
            <a:ext cx="49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USB</a:t>
            </a:r>
            <a:endParaRPr lang="en-US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9C17C94-33F5-47E3-ABC6-CBAD58DCF994}"/>
              </a:ext>
            </a:extLst>
          </p:cNvPr>
          <p:cNvSpPr txBox="1"/>
          <p:nvPr/>
        </p:nvSpPr>
        <p:spPr>
          <a:xfrm>
            <a:off x="4719324" y="4745014"/>
            <a:ext cx="103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RS232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E4A805A-0A30-444C-ABE5-9BA5FF0B2AA9}"/>
              </a:ext>
            </a:extLst>
          </p:cNvPr>
          <p:cNvSpPr txBox="1"/>
          <p:nvPr/>
        </p:nvSpPr>
        <p:spPr>
          <a:xfrm>
            <a:off x="5680173" y="3614526"/>
            <a:ext cx="9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Power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E3F6DA4-E4C8-48C1-89D9-25FE15AAED62}"/>
              </a:ext>
            </a:extLst>
          </p:cNvPr>
          <p:cNvSpPr txBox="1"/>
          <p:nvPr/>
        </p:nvSpPr>
        <p:spPr>
          <a:xfrm>
            <a:off x="6677319" y="3681456"/>
            <a:ext cx="1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Motor Encoder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5CF508-A78B-492F-B394-0FD80B460571}"/>
              </a:ext>
            </a:extLst>
          </p:cNvPr>
          <p:cNvSpPr txBox="1"/>
          <p:nvPr/>
        </p:nvSpPr>
        <p:spPr>
          <a:xfrm>
            <a:off x="3343872" y="4174242"/>
            <a:ext cx="126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3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B60928-F3A0-4F49-A45A-2F221097A5E3}"/>
              </a:ext>
            </a:extLst>
          </p:cNvPr>
          <p:cNvSpPr txBox="1"/>
          <p:nvPr/>
        </p:nvSpPr>
        <p:spPr>
          <a:xfrm>
            <a:off x="7376015" y="3651022"/>
            <a:ext cx="126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θ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3" name="Grafik 12" descr="Zahnräder">
            <a:extLst>
              <a:ext uri="{FF2B5EF4-FFF2-40B4-BE49-F238E27FC236}">
                <a16:creationId xmlns:a16="http://schemas.microsoft.com/office/drawing/2014/main" id="{57905D0A-CB64-4BB3-9158-37F90A832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68" y="3418936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1E4222-D285-498D-B4DD-03E9FB23C0F5}"/>
              </a:ext>
            </a:extLst>
          </p:cNvPr>
          <p:cNvSpPr txBox="1"/>
          <p:nvPr/>
        </p:nvSpPr>
        <p:spPr>
          <a:xfrm>
            <a:off x="652408" y="4212665"/>
            <a:ext cx="11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3752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4D372-B2C4-4B4C-86BD-A7120DF3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PM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3647CF4-F41E-494A-ABF0-96710946E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900861"/>
              </p:ext>
            </p:extLst>
          </p:nvPr>
        </p:nvGraphicFramePr>
        <p:xfrm>
          <a:off x="626533" y="1405002"/>
          <a:ext cx="8229600" cy="273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A03C1ED-F694-444F-8760-E6F2E343F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88763"/>
              </p:ext>
            </p:extLst>
          </p:nvPr>
        </p:nvGraphicFramePr>
        <p:xfrm>
          <a:off x="876299" y="3852332"/>
          <a:ext cx="7391401" cy="233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9920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4" name="pose_estimation_trim">
            <a:hlinkClick r:id="" action="ppaction://media"/>
            <a:extLst>
              <a:ext uri="{FF2B5EF4-FFF2-40B4-BE49-F238E27FC236}">
                <a16:creationId xmlns:a16="http://schemas.microsoft.com/office/drawing/2014/main" id="{8D573B20-983D-4238-8C68-671F958EC8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966" y="1190625"/>
            <a:ext cx="8492067" cy="477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847924-DBC6-462A-9E50-D9596D496911}"/>
              </a:ext>
            </a:extLst>
          </p:cNvPr>
          <p:cNvSpPr txBox="1"/>
          <p:nvPr/>
        </p:nvSpPr>
        <p:spPr>
          <a:xfrm>
            <a:off x="4572000" y="6200849"/>
            <a:ext cx="435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Source5: </a:t>
            </a:r>
            <a:r>
              <a:rPr lang="de-DE" sz="1200" dirty="0">
                <a:hlinkClick r:id="rId6"/>
              </a:rPr>
              <a:t>https://www.youtube.com/watch?v=F84jaIR5Uxc&amp;t=10s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10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948672-7CC2-472E-BD43-81D6B460F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42"/>
          <a:stretch/>
        </p:blipFill>
        <p:spPr>
          <a:xfrm>
            <a:off x="0" y="1075267"/>
            <a:ext cx="9144000" cy="49784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3CA268-ABAF-4257-A829-5CDFCDEA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91990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</Words>
  <Application>Microsoft Office PowerPoint</Application>
  <PresentationFormat>Bildschirmpräsentation (4:3)</PresentationFormat>
  <Paragraphs>79</Paragraphs>
  <Slides>9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Office-Design</vt:lpstr>
      <vt:lpstr>Vision  control</vt:lpstr>
      <vt:lpstr>Project Team</vt:lpstr>
      <vt:lpstr>Thought Experiment on Abstraction</vt:lpstr>
      <vt:lpstr>Supervised Learning</vt:lpstr>
      <vt:lpstr>Solution</vt:lpstr>
      <vt:lpstr>Goal</vt:lpstr>
      <vt:lpstr>A Bit of PM</vt:lpstr>
      <vt:lpstr>Conclusion</vt:lpstr>
      <vt:lpstr>Thank You!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Laurenz Beck</cp:lastModifiedBy>
  <cp:revision>79</cp:revision>
  <dcterms:created xsi:type="dcterms:W3CDTF">2012-01-17T09:31:30Z</dcterms:created>
  <dcterms:modified xsi:type="dcterms:W3CDTF">2019-06-12T10:58:17Z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